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440" autoAdjust="0"/>
    <p:restoredTop sz="86502" autoAdjust="0"/>
  </p:normalViewPr>
  <p:slideViewPr>
    <p:cSldViewPr snapToGrid="0">
      <p:cViewPr>
        <p:scale>
          <a:sx n="78" d="100"/>
          <a:sy n="78" d="100"/>
        </p:scale>
        <p:origin x="936" y="40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5E6AD3-5C29-49C3-9F62-C95CF9A03CD9}" type="doc">
      <dgm:prSet loTypeId="urn:microsoft.com/office/officeart/2005/8/layout/hierarchy1" loCatId="hierarchy" qsTypeId="urn:microsoft.com/office/officeart/2005/8/quickstyle/simple4" qsCatId="simple" csTypeId="urn:microsoft.com/office/officeart/2005/8/colors/colorful1" csCatId="colorful" phldr="1"/>
      <dgm:spPr/>
      <dgm:t>
        <a:bodyPr/>
        <a:lstStyle/>
        <a:p>
          <a:endParaRPr lang="en-GB"/>
        </a:p>
      </dgm:t>
    </dgm:pt>
    <dgm:pt modelId="{B9C0E78F-1914-463E-A522-236444465DA7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GB" dirty="0"/>
        </a:p>
      </dgm:t>
    </dgm:pt>
    <dgm:pt modelId="{F3664904-12F8-48C7-A573-7698A4372007}" type="parTrans" cxnId="{51B0394B-663C-450B-8F71-BBC9DFA520C5}">
      <dgm:prSet/>
      <dgm:spPr/>
      <dgm:t>
        <a:bodyPr/>
        <a:lstStyle/>
        <a:p>
          <a:endParaRPr lang="en-GB"/>
        </a:p>
      </dgm:t>
    </dgm:pt>
    <dgm:pt modelId="{248F7F54-F2ED-4FE1-B37D-9154FC9B4910}" type="sibTrans" cxnId="{51B0394B-663C-450B-8F71-BBC9DFA520C5}">
      <dgm:prSet/>
      <dgm:spPr/>
      <dgm:t>
        <a:bodyPr/>
        <a:lstStyle/>
        <a:p>
          <a:endParaRPr lang="en-GB"/>
        </a:p>
      </dgm:t>
    </dgm:pt>
    <dgm:pt modelId="{6700062C-C32D-4408-BF7D-0C813B804700}" type="asst">
      <dgm:prSet phldrT="[Text]"/>
      <dgm:spPr/>
      <dgm:t>
        <a:bodyPr/>
        <a:lstStyle/>
        <a:p>
          <a:r>
            <a:rPr lang="en-AU" dirty="0" smtClean="0"/>
            <a:t>Legal Advisor</a:t>
          </a:r>
          <a:endParaRPr lang="en-GB" dirty="0"/>
        </a:p>
      </dgm:t>
    </dgm:pt>
    <dgm:pt modelId="{476398F4-48CA-4B12-B965-C653E2BC8068}" type="parTrans" cxnId="{86EC052A-17E9-4349-B559-90A084878A12}">
      <dgm:prSet/>
      <dgm:spPr/>
      <dgm:t>
        <a:bodyPr/>
        <a:lstStyle/>
        <a:p>
          <a:endParaRPr lang="en-GB"/>
        </a:p>
      </dgm:t>
    </dgm:pt>
    <dgm:pt modelId="{699313FE-F6E9-43EA-B2CC-A3F318BB47DA}" type="sibTrans" cxnId="{86EC052A-17E9-4349-B559-90A084878A12}">
      <dgm:prSet/>
      <dgm:spPr/>
      <dgm:t>
        <a:bodyPr/>
        <a:lstStyle/>
        <a:p>
          <a:endParaRPr lang="en-GB"/>
        </a:p>
      </dgm:t>
    </dgm:pt>
    <dgm:pt modelId="{7F8A6698-8665-49B3-AE46-1A1454D2022E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GB" dirty="0"/>
        </a:p>
      </dgm:t>
    </dgm:pt>
    <dgm:pt modelId="{9F3EA4EA-CE28-47D9-B27D-03AD4699FD27}" type="parTrans" cxnId="{A83316BE-D124-4CFA-A8CB-40060520D51C}">
      <dgm:prSet/>
      <dgm:spPr/>
      <dgm:t>
        <a:bodyPr/>
        <a:lstStyle/>
        <a:p>
          <a:endParaRPr lang="en-GB"/>
        </a:p>
      </dgm:t>
    </dgm:pt>
    <dgm:pt modelId="{4161E828-2052-4412-8B4A-1C5665BEDC30}" type="sibTrans" cxnId="{A83316BE-D124-4CFA-A8CB-40060520D51C}">
      <dgm:prSet/>
      <dgm:spPr/>
      <dgm:t>
        <a:bodyPr/>
        <a:lstStyle/>
        <a:p>
          <a:endParaRPr lang="en-GB"/>
        </a:p>
      </dgm:t>
    </dgm:pt>
    <dgm:pt modelId="{69CAF409-E0A4-4012-BBE4-21B34A18206E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GB" dirty="0"/>
        </a:p>
      </dgm:t>
    </dgm:pt>
    <dgm:pt modelId="{92FABF0C-F016-4B62-A1C3-5170A747F23E}" type="parTrans" cxnId="{08AE23AC-7C78-4BDC-B609-108658CB96BD}">
      <dgm:prSet/>
      <dgm:spPr/>
      <dgm:t>
        <a:bodyPr/>
        <a:lstStyle/>
        <a:p>
          <a:endParaRPr lang="en-GB"/>
        </a:p>
      </dgm:t>
    </dgm:pt>
    <dgm:pt modelId="{D764A5D3-D55E-4EA5-8246-6043B484F178}" type="sibTrans" cxnId="{08AE23AC-7C78-4BDC-B609-108658CB96BD}">
      <dgm:prSet/>
      <dgm:spPr/>
      <dgm:t>
        <a:bodyPr/>
        <a:lstStyle/>
        <a:p>
          <a:endParaRPr lang="en-GB"/>
        </a:p>
      </dgm:t>
    </dgm:pt>
    <dgm:pt modelId="{98182752-62B0-4561-8781-147AFDC45536}">
      <dgm:prSet phldrT="[Text]"/>
      <dgm:spPr/>
      <dgm:t>
        <a:bodyPr/>
        <a:lstStyle/>
        <a:p>
          <a:r>
            <a:rPr lang="en-AU" dirty="0" smtClean="0"/>
            <a:t>Marketing Director</a:t>
          </a:r>
          <a:endParaRPr lang="en-GB" dirty="0"/>
        </a:p>
      </dgm:t>
    </dgm:pt>
    <dgm:pt modelId="{D61E94F1-0123-4400-A234-7898A7F25EE0}" type="parTrans" cxnId="{F7C6C240-4761-4FD8-BC46-964F58877DA5}">
      <dgm:prSet/>
      <dgm:spPr/>
      <dgm:t>
        <a:bodyPr/>
        <a:lstStyle/>
        <a:p>
          <a:endParaRPr lang="en-GB"/>
        </a:p>
      </dgm:t>
    </dgm:pt>
    <dgm:pt modelId="{F602ACC0-6963-461B-A0B8-0E2B32B5F12A}" type="sibTrans" cxnId="{F7C6C240-4761-4FD8-BC46-964F58877DA5}">
      <dgm:prSet/>
      <dgm:spPr/>
      <dgm:t>
        <a:bodyPr/>
        <a:lstStyle/>
        <a:p>
          <a:endParaRPr lang="en-GB"/>
        </a:p>
      </dgm:t>
    </dgm:pt>
    <dgm:pt modelId="{603784D2-94C2-4C08-A3DB-02118A1F1BD5}">
      <dgm:prSet/>
      <dgm:spPr/>
      <dgm:t>
        <a:bodyPr/>
        <a:lstStyle/>
        <a:p>
          <a:r>
            <a:rPr lang="en-AU" dirty="0" smtClean="0"/>
            <a:t>Business Development</a:t>
          </a:r>
          <a:endParaRPr lang="en-AU" dirty="0"/>
        </a:p>
      </dgm:t>
    </dgm:pt>
    <dgm:pt modelId="{FD13BCD7-7C51-43C1-A34B-BCEA7F6E9051}" type="parTrans" cxnId="{38FF6BC5-B1F7-4B52-AC9A-D35FD4CDCC5C}">
      <dgm:prSet/>
      <dgm:spPr/>
      <dgm:t>
        <a:bodyPr/>
        <a:lstStyle/>
        <a:p>
          <a:endParaRPr lang="en-AU"/>
        </a:p>
      </dgm:t>
    </dgm:pt>
    <dgm:pt modelId="{78DBBB2C-5AAB-4D69-82ED-2D1B3E12BD83}" type="sibTrans" cxnId="{38FF6BC5-B1F7-4B52-AC9A-D35FD4CDCC5C}">
      <dgm:prSet/>
      <dgm:spPr/>
      <dgm:t>
        <a:bodyPr/>
        <a:lstStyle/>
        <a:p>
          <a:endParaRPr lang="en-AU"/>
        </a:p>
      </dgm:t>
    </dgm:pt>
    <dgm:pt modelId="{91D10C17-072E-4CB2-9E99-DE0B5C7B2A4C}">
      <dgm:prSet/>
      <dgm:spPr/>
      <dgm:t>
        <a:bodyPr/>
        <a:lstStyle/>
        <a:p>
          <a:r>
            <a:rPr lang="en-AU" dirty="0" smtClean="0"/>
            <a:t>Accountant</a:t>
          </a:r>
          <a:endParaRPr lang="en-AU" dirty="0"/>
        </a:p>
      </dgm:t>
    </dgm:pt>
    <dgm:pt modelId="{0EB6EB9D-39CE-4C1A-995E-3AE6D16AF403}" type="parTrans" cxnId="{7FA20752-F76E-457E-8710-E0984D1C841D}">
      <dgm:prSet/>
      <dgm:spPr/>
      <dgm:t>
        <a:bodyPr/>
        <a:lstStyle/>
        <a:p>
          <a:endParaRPr lang="en-AU"/>
        </a:p>
      </dgm:t>
    </dgm:pt>
    <dgm:pt modelId="{3C7DB4D5-C5E5-4A33-AAE7-4246D6AD0C72}" type="sibTrans" cxnId="{7FA20752-F76E-457E-8710-E0984D1C841D}">
      <dgm:prSet/>
      <dgm:spPr/>
      <dgm:t>
        <a:bodyPr/>
        <a:lstStyle/>
        <a:p>
          <a:endParaRPr lang="en-AU"/>
        </a:p>
      </dgm:t>
    </dgm:pt>
    <dgm:pt modelId="{31ABA660-522B-4C76-ABC3-96E1DAA2FC8F}">
      <dgm:prSet/>
      <dgm:spPr/>
      <dgm:t>
        <a:bodyPr/>
        <a:lstStyle/>
        <a:p>
          <a:r>
            <a:rPr lang="en-AU" dirty="0" smtClean="0"/>
            <a:t>Projects Officer</a:t>
          </a:r>
          <a:endParaRPr lang="en-AU" dirty="0"/>
        </a:p>
      </dgm:t>
    </dgm:pt>
    <dgm:pt modelId="{9EF773A1-5EFA-4934-952B-4993CB08FCFD}" type="parTrans" cxnId="{ABF90FC7-37EC-4604-9245-51668AD37FAF}">
      <dgm:prSet/>
      <dgm:spPr/>
      <dgm:t>
        <a:bodyPr/>
        <a:lstStyle/>
        <a:p>
          <a:endParaRPr lang="en-AU"/>
        </a:p>
      </dgm:t>
    </dgm:pt>
    <dgm:pt modelId="{86BDF3A4-018A-4A0F-ABCC-81513F190F2A}" type="sibTrans" cxnId="{ABF90FC7-37EC-4604-9245-51668AD37FAF}">
      <dgm:prSet/>
      <dgm:spPr/>
      <dgm:t>
        <a:bodyPr/>
        <a:lstStyle/>
        <a:p>
          <a:endParaRPr lang="en-AU"/>
        </a:p>
      </dgm:t>
    </dgm:pt>
    <dgm:pt modelId="{79315155-EC85-42D7-AA65-44E7DB20C1DE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AU" dirty="0"/>
        </a:p>
      </dgm:t>
    </dgm:pt>
    <dgm:pt modelId="{BB3BF907-C4FF-4FB6-9C1B-FB13495F6810}" type="parTrans" cxnId="{E5ACE233-4341-47B8-9D81-8A81D95AEA8A}">
      <dgm:prSet/>
      <dgm:spPr/>
      <dgm:t>
        <a:bodyPr/>
        <a:lstStyle/>
        <a:p>
          <a:endParaRPr lang="en-AU"/>
        </a:p>
      </dgm:t>
    </dgm:pt>
    <dgm:pt modelId="{5613AD81-F8EB-4DD9-92F7-84F1AEC136A0}" type="sibTrans" cxnId="{E5ACE233-4341-47B8-9D81-8A81D95AEA8A}">
      <dgm:prSet/>
      <dgm:spPr/>
      <dgm:t>
        <a:bodyPr/>
        <a:lstStyle/>
        <a:p>
          <a:endParaRPr lang="en-AU"/>
        </a:p>
      </dgm:t>
    </dgm:pt>
    <dgm:pt modelId="{5DB8EE02-43DA-4930-8931-1537020F7EA0}">
      <dgm:prSet/>
      <dgm:spPr/>
      <dgm:t>
        <a:bodyPr/>
        <a:lstStyle/>
        <a:p>
          <a:r>
            <a:rPr lang="en-AU" dirty="0" smtClean="0"/>
            <a:t>General Manager</a:t>
          </a:r>
          <a:endParaRPr lang="en-AU" dirty="0"/>
        </a:p>
      </dgm:t>
    </dgm:pt>
    <dgm:pt modelId="{111D0BCE-7FBA-4224-A5BC-5AD76A43ED8D}" type="parTrans" cxnId="{176DFD7E-E9DB-407D-90B2-70E41DDA2A8B}">
      <dgm:prSet/>
      <dgm:spPr/>
      <dgm:t>
        <a:bodyPr/>
        <a:lstStyle/>
        <a:p>
          <a:endParaRPr lang="en-AU"/>
        </a:p>
      </dgm:t>
    </dgm:pt>
    <dgm:pt modelId="{395555A6-827B-406B-B640-B5F139AA51A0}" type="sibTrans" cxnId="{176DFD7E-E9DB-407D-90B2-70E41DDA2A8B}">
      <dgm:prSet/>
      <dgm:spPr/>
      <dgm:t>
        <a:bodyPr/>
        <a:lstStyle/>
        <a:p>
          <a:endParaRPr lang="en-AU"/>
        </a:p>
      </dgm:t>
    </dgm:pt>
    <dgm:pt modelId="{AF14650E-83C3-404E-B038-2595C32B800C}">
      <dgm:prSet/>
      <dgm:spPr/>
      <dgm:t>
        <a:bodyPr/>
        <a:lstStyle/>
        <a:p>
          <a:r>
            <a:rPr lang="en-AU" dirty="0" smtClean="0"/>
            <a:t>Sales Manager</a:t>
          </a:r>
          <a:endParaRPr lang="en-AU" dirty="0"/>
        </a:p>
      </dgm:t>
    </dgm:pt>
    <dgm:pt modelId="{53519910-CD51-40B3-8295-D1C9AA81F453}" type="parTrans" cxnId="{4E9E33AD-833B-448B-ADF3-02DC76F3ED80}">
      <dgm:prSet/>
      <dgm:spPr/>
      <dgm:t>
        <a:bodyPr/>
        <a:lstStyle/>
        <a:p>
          <a:endParaRPr lang="en-AU"/>
        </a:p>
      </dgm:t>
    </dgm:pt>
    <dgm:pt modelId="{4D28ECA5-41BA-4B8B-BB5D-B1E94D98DB29}" type="sibTrans" cxnId="{4E9E33AD-833B-448B-ADF3-02DC76F3ED80}">
      <dgm:prSet/>
      <dgm:spPr/>
      <dgm:t>
        <a:bodyPr/>
        <a:lstStyle/>
        <a:p>
          <a:endParaRPr lang="en-AU"/>
        </a:p>
      </dgm:t>
    </dgm:pt>
    <dgm:pt modelId="{2EACD1EC-2F5F-4A04-BCBC-A4A36B46BD52}">
      <dgm:prSet/>
      <dgm:spPr/>
      <dgm:t>
        <a:bodyPr/>
        <a:lstStyle/>
        <a:p>
          <a:r>
            <a:rPr lang="en-AU" dirty="0" smtClean="0"/>
            <a:t>Office Manager</a:t>
          </a:r>
          <a:endParaRPr lang="en-AU" dirty="0"/>
        </a:p>
      </dgm:t>
    </dgm:pt>
    <dgm:pt modelId="{9BE2E9E1-F6A4-4385-9FA9-046551BE6F60}" type="parTrans" cxnId="{32483405-885E-4120-820A-F09ACF650E5B}">
      <dgm:prSet/>
      <dgm:spPr/>
      <dgm:t>
        <a:bodyPr/>
        <a:lstStyle/>
        <a:p>
          <a:endParaRPr lang="en-AU"/>
        </a:p>
      </dgm:t>
    </dgm:pt>
    <dgm:pt modelId="{A6BA3742-5BF9-455C-B33E-017B78CBAE01}" type="sibTrans" cxnId="{32483405-885E-4120-820A-F09ACF650E5B}">
      <dgm:prSet/>
      <dgm:spPr/>
      <dgm:t>
        <a:bodyPr/>
        <a:lstStyle/>
        <a:p>
          <a:endParaRPr lang="en-AU"/>
        </a:p>
      </dgm:t>
    </dgm:pt>
    <dgm:pt modelId="{3DAF8FAA-CE91-4F3D-B468-E16D087B7235}" type="asst">
      <dgm:prSet/>
      <dgm:spPr/>
      <dgm:t>
        <a:bodyPr/>
        <a:lstStyle/>
        <a:p>
          <a:r>
            <a:rPr lang="en-AU" dirty="0" smtClean="0"/>
            <a:t>Executive Assistant</a:t>
          </a:r>
          <a:endParaRPr lang="en-AU" dirty="0"/>
        </a:p>
      </dgm:t>
    </dgm:pt>
    <dgm:pt modelId="{ECF48BBD-40EF-40A4-80EE-C4627D03F3D0}" type="parTrans" cxnId="{85242DA3-81D8-4132-93AB-59D6AA620B69}">
      <dgm:prSet/>
      <dgm:spPr/>
      <dgm:t>
        <a:bodyPr/>
        <a:lstStyle/>
        <a:p>
          <a:endParaRPr lang="en-AU"/>
        </a:p>
      </dgm:t>
    </dgm:pt>
    <dgm:pt modelId="{78410A1C-D892-470F-98AB-91F383CB5429}" type="sibTrans" cxnId="{85242DA3-81D8-4132-93AB-59D6AA620B69}">
      <dgm:prSet/>
      <dgm:spPr/>
      <dgm:t>
        <a:bodyPr/>
        <a:lstStyle/>
        <a:p>
          <a:endParaRPr lang="en-AU"/>
        </a:p>
      </dgm:t>
    </dgm:pt>
    <dgm:pt modelId="{67405E6B-47D3-4166-BE7E-E663165CC2D7}" type="asst">
      <dgm:prSet/>
      <dgm:spPr/>
      <dgm:t>
        <a:bodyPr/>
        <a:lstStyle/>
        <a:p>
          <a:r>
            <a:rPr lang="en-AU" dirty="0" smtClean="0"/>
            <a:t>Customer Service Reps</a:t>
          </a:r>
          <a:endParaRPr lang="en-AU" dirty="0"/>
        </a:p>
      </dgm:t>
    </dgm:pt>
    <dgm:pt modelId="{42C1B6C1-92C9-450A-92E7-710512ACCF87}" type="parTrans" cxnId="{E3FFB259-90C1-44C9-BD8C-4375AD14A3E3}">
      <dgm:prSet/>
      <dgm:spPr/>
      <dgm:t>
        <a:bodyPr/>
        <a:lstStyle/>
        <a:p>
          <a:endParaRPr lang="en-AU"/>
        </a:p>
      </dgm:t>
    </dgm:pt>
    <dgm:pt modelId="{5387D60B-E954-492F-A0B2-A1C696CC7F84}" type="sibTrans" cxnId="{E3FFB259-90C1-44C9-BD8C-4375AD14A3E3}">
      <dgm:prSet/>
      <dgm:spPr/>
      <dgm:t>
        <a:bodyPr/>
        <a:lstStyle/>
        <a:p>
          <a:endParaRPr lang="en-AU"/>
        </a:p>
      </dgm:t>
    </dgm:pt>
    <dgm:pt modelId="{F3072CAD-3935-467B-BBEC-C48A664941CE}" type="pres">
      <dgm:prSet presAssocID="{A85E6AD3-5C29-49C3-9F62-C95CF9A03CD9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AU"/>
        </a:p>
      </dgm:t>
    </dgm:pt>
    <dgm:pt modelId="{6DF32AEC-D8E4-4402-BD97-E27E0DFA6CDC}" type="pres">
      <dgm:prSet presAssocID="{79315155-EC85-42D7-AA65-44E7DB20C1DE}" presName="hierRoot1" presStyleCnt="0"/>
      <dgm:spPr/>
      <dgm:t>
        <a:bodyPr/>
        <a:lstStyle/>
        <a:p>
          <a:endParaRPr lang="en-AU"/>
        </a:p>
      </dgm:t>
    </dgm:pt>
    <dgm:pt modelId="{F66EBA39-01E2-4A34-9ECA-EA07DB9302B5}" type="pres">
      <dgm:prSet presAssocID="{79315155-EC85-42D7-AA65-44E7DB20C1DE}" presName="composite" presStyleCnt="0"/>
      <dgm:spPr/>
      <dgm:t>
        <a:bodyPr/>
        <a:lstStyle/>
        <a:p>
          <a:endParaRPr lang="en-AU"/>
        </a:p>
      </dgm:t>
    </dgm:pt>
    <dgm:pt modelId="{BD3E8A9B-A81D-490F-B7EF-83CD58090A47}" type="pres">
      <dgm:prSet presAssocID="{79315155-EC85-42D7-AA65-44E7DB20C1DE}" presName="background" presStyleLbl="node0" presStyleIdx="0" presStyleCnt="1"/>
      <dgm:spPr/>
      <dgm:t>
        <a:bodyPr/>
        <a:lstStyle/>
        <a:p>
          <a:endParaRPr lang="en-AU"/>
        </a:p>
      </dgm:t>
    </dgm:pt>
    <dgm:pt modelId="{AF2FF4F8-43FB-4CA0-BCFA-F221937B96AB}" type="pres">
      <dgm:prSet presAssocID="{79315155-EC85-42D7-AA65-44E7DB20C1DE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BF848589-F815-4569-92BD-56DB99990275}" type="pres">
      <dgm:prSet presAssocID="{79315155-EC85-42D7-AA65-44E7DB20C1DE}" presName="hierChild2" presStyleCnt="0"/>
      <dgm:spPr/>
      <dgm:t>
        <a:bodyPr/>
        <a:lstStyle/>
        <a:p>
          <a:endParaRPr lang="en-AU"/>
        </a:p>
      </dgm:t>
    </dgm:pt>
    <dgm:pt modelId="{43C2BF59-D7CC-4DE0-871B-A279C07A021A}" type="pres">
      <dgm:prSet presAssocID="{F3664904-12F8-48C7-A573-7698A4372007}" presName="Name10" presStyleLbl="parChTrans1D2" presStyleIdx="0" presStyleCnt="1"/>
      <dgm:spPr/>
      <dgm:t>
        <a:bodyPr/>
        <a:lstStyle/>
        <a:p>
          <a:endParaRPr lang="en-AU"/>
        </a:p>
      </dgm:t>
    </dgm:pt>
    <dgm:pt modelId="{BC3F3B6A-BA28-46AD-93CD-7A1AF849028B}" type="pres">
      <dgm:prSet presAssocID="{B9C0E78F-1914-463E-A522-236444465DA7}" presName="hierRoot2" presStyleCnt="0"/>
      <dgm:spPr/>
      <dgm:t>
        <a:bodyPr/>
        <a:lstStyle/>
        <a:p>
          <a:endParaRPr lang="en-AU"/>
        </a:p>
      </dgm:t>
    </dgm:pt>
    <dgm:pt modelId="{D44D6E47-7008-4913-BC14-6EA03E601BAF}" type="pres">
      <dgm:prSet presAssocID="{B9C0E78F-1914-463E-A522-236444465DA7}" presName="composite2" presStyleCnt="0"/>
      <dgm:spPr/>
      <dgm:t>
        <a:bodyPr/>
        <a:lstStyle/>
        <a:p>
          <a:endParaRPr lang="en-AU"/>
        </a:p>
      </dgm:t>
    </dgm:pt>
    <dgm:pt modelId="{273381C2-772B-43BD-97F4-4F41822B1DC8}" type="pres">
      <dgm:prSet presAssocID="{B9C0E78F-1914-463E-A522-236444465DA7}" presName="background2" presStyleLbl="node2" presStyleIdx="0" presStyleCnt="1"/>
      <dgm:spPr/>
      <dgm:t>
        <a:bodyPr/>
        <a:lstStyle/>
        <a:p>
          <a:endParaRPr lang="en-AU"/>
        </a:p>
      </dgm:t>
    </dgm:pt>
    <dgm:pt modelId="{9F36276C-5FA4-454B-8CA3-0CB0F761CB8B}" type="pres">
      <dgm:prSet presAssocID="{B9C0E78F-1914-463E-A522-236444465DA7}" presName="text2" presStyleLbl="fgAcc2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2E1ABB54-5E82-4381-BE33-153D01B40B54}" type="pres">
      <dgm:prSet presAssocID="{B9C0E78F-1914-463E-A522-236444465DA7}" presName="hierChild3" presStyleCnt="0"/>
      <dgm:spPr/>
      <dgm:t>
        <a:bodyPr/>
        <a:lstStyle/>
        <a:p>
          <a:endParaRPr lang="en-AU"/>
        </a:p>
      </dgm:t>
    </dgm:pt>
    <dgm:pt modelId="{E7591EC0-A89D-4079-A490-24F07248D06E}" type="pres">
      <dgm:prSet presAssocID="{476398F4-48CA-4B12-B965-C653E2BC8068}" presName="Name17" presStyleLbl="parChTrans1D3" presStyleIdx="0" presStyleCnt="5"/>
      <dgm:spPr/>
      <dgm:t>
        <a:bodyPr/>
        <a:lstStyle/>
        <a:p>
          <a:endParaRPr lang="en-AU"/>
        </a:p>
      </dgm:t>
    </dgm:pt>
    <dgm:pt modelId="{BC2DC557-9789-49FA-AFBC-F7936C2E43DC}" type="pres">
      <dgm:prSet presAssocID="{6700062C-C32D-4408-BF7D-0C813B804700}" presName="hierRoot3" presStyleCnt="0"/>
      <dgm:spPr/>
      <dgm:t>
        <a:bodyPr/>
        <a:lstStyle/>
        <a:p>
          <a:endParaRPr lang="en-AU"/>
        </a:p>
      </dgm:t>
    </dgm:pt>
    <dgm:pt modelId="{E8B9C412-F085-4AA5-A6E2-D805AD95EF29}" type="pres">
      <dgm:prSet presAssocID="{6700062C-C32D-4408-BF7D-0C813B804700}" presName="composite3" presStyleCnt="0"/>
      <dgm:spPr/>
      <dgm:t>
        <a:bodyPr/>
        <a:lstStyle/>
        <a:p>
          <a:endParaRPr lang="en-AU"/>
        </a:p>
      </dgm:t>
    </dgm:pt>
    <dgm:pt modelId="{B83D74AB-21B8-42E3-80C3-AA925259C5EC}" type="pres">
      <dgm:prSet presAssocID="{6700062C-C32D-4408-BF7D-0C813B804700}" presName="background3" presStyleLbl="asst2" presStyleIdx="0" presStyleCnt="2"/>
      <dgm:spPr/>
      <dgm:t>
        <a:bodyPr/>
        <a:lstStyle/>
        <a:p>
          <a:endParaRPr lang="en-AU"/>
        </a:p>
      </dgm:t>
    </dgm:pt>
    <dgm:pt modelId="{F58BA0E9-75F2-40FF-B04D-D5CFEA6DBB9C}" type="pres">
      <dgm:prSet presAssocID="{6700062C-C32D-4408-BF7D-0C813B804700}" presName="text3" presStyleLbl="fgAcc3" presStyleIdx="0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F2FA07A2-A3E5-4D4A-8AFF-57CD6CB4D117}" type="pres">
      <dgm:prSet presAssocID="{6700062C-C32D-4408-BF7D-0C813B804700}" presName="hierChild4" presStyleCnt="0"/>
      <dgm:spPr/>
      <dgm:t>
        <a:bodyPr/>
        <a:lstStyle/>
        <a:p>
          <a:endParaRPr lang="en-AU"/>
        </a:p>
      </dgm:t>
    </dgm:pt>
    <dgm:pt modelId="{41A08D1D-8F86-4521-B563-E2EBC81A8486}" type="pres">
      <dgm:prSet presAssocID="{111D0BCE-7FBA-4224-A5BC-5AD76A43ED8D}" presName="Name17" presStyleLbl="parChTrans1D3" presStyleIdx="1" presStyleCnt="5"/>
      <dgm:spPr/>
      <dgm:t>
        <a:bodyPr/>
        <a:lstStyle/>
        <a:p>
          <a:endParaRPr lang="en-AU"/>
        </a:p>
      </dgm:t>
    </dgm:pt>
    <dgm:pt modelId="{DC5A71EC-D323-4412-8E57-77D24621DC44}" type="pres">
      <dgm:prSet presAssocID="{5DB8EE02-43DA-4930-8931-1537020F7EA0}" presName="hierRoot3" presStyleCnt="0"/>
      <dgm:spPr/>
      <dgm:t>
        <a:bodyPr/>
        <a:lstStyle/>
        <a:p>
          <a:endParaRPr lang="en-AU"/>
        </a:p>
      </dgm:t>
    </dgm:pt>
    <dgm:pt modelId="{0B3DBD93-873D-4CD8-8D8E-D8886ED95736}" type="pres">
      <dgm:prSet presAssocID="{5DB8EE02-43DA-4930-8931-1537020F7EA0}" presName="composite3" presStyleCnt="0"/>
      <dgm:spPr/>
      <dgm:t>
        <a:bodyPr/>
        <a:lstStyle/>
        <a:p>
          <a:endParaRPr lang="en-AU"/>
        </a:p>
      </dgm:t>
    </dgm:pt>
    <dgm:pt modelId="{594BC1FC-C1F8-4D90-AE76-6645CCA44BFD}" type="pres">
      <dgm:prSet presAssocID="{5DB8EE02-43DA-4930-8931-1537020F7EA0}" presName="background3" presStyleLbl="node3" presStyleIdx="0" presStyleCnt="3"/>
      <dgm:spPr/>
      <dgm:t>
        <a:bodyPr/>
        <a:lstStyle/>
        <a:p>
          <a:endParaRPr lang="en-AU"/>
        </a:p>
      </dgm:t>
    </dgm:pt>
    <dgm:pt modelId="{B0C8C5AB-B5BF-4FE6-A77D-CD6FA9D88966}" type="pres">
      <dgm:prSet presAssocID="{5DB8EE02-43DA-4930-8931-1537020F7EA0}" presName="text3" presStyleLbl="fgAcc3" presStyleIdx="1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F3582DE2-BD78-4ED2-9F0A-F5B16E35082C}" type="pres">
      <dgm:prSet presAssocID="{5DB8EE02-43DA-4930-8931-1537020F7EA0}" presName="hierChild4" presStyleCnt="0"/>
      <dgm:spPr/>
      <dgm:t>
        <a:bodyPr/>
        <a:lstStyle/>
        <a:p>
          <a:endParaRPr lang="en-AU"/>
        </a:p>
      </dgm:t>
    </dgm:pt>
    <dgm:pt modelId="{0623F76F-0C49-4C0E-8EDC-F9D643B57861}" type="pres">
      <dgm:prSet presAssocID="{9F3EA4EA-CE28-47D9-B27D-03AD4699FD27}" presName="Name23" presStyleLbl="parChTrans1D4" presStyleIdx="0" presStyleCnt="7"/>
      <dgm:spPr/>
      <dgm:t>
        <a:bodyPr/>
        <a:lstStyle/>
        <a:p>
          <a:endParaRPr lang="en-AU"/>
        </a:p>
      </dgm:t>
    </dgm:pt>
    <dgm:pt modelId="{DA53A667-B33A-49A9-82A0-1A8C741120D7}" type="pres">
      <dgm:prSet presAssocID="{7F8A6698-8665-49B3-AE46-1A1454D2022E}" presName="hierRoot4" presStyleCnt="0"/>
      <dgm:spPr/>
      <dgm:t>
        <a:bodyPr/>
        <a:lstStyle/>
        <a:p>
          <a:endParaRPr lang="en-AU"/>
        </a:p>
      </dgm:t>
    </dgm:pt>
    <dgm:pt modelId="{BC1CFD7F-F249-4310-8394-71DE3C08F459}" type="pres">
      <dgm:prSet presAssocID="{7F8A6698-8665-49B3-AE46-1A1454D2022E}" presName="composite4" presStyleCnt="0"/>
      <dgm:spPr/>
      <dgm:t>
        <a:bodyPr/>
        <a:lstStyle/>
        <a:p>
          <a:endParaRPr lang="en-AU"/>
        </a:p>
      </dgm:t>
    </dgm:pt>
    <dgm:pt modelId="{3DA1C978-5450-42A0-95DD-46092770F321}" type="pres">
      <dgm:prSet presAssocID="{7F8A6698-8665-49B3-AE46-1A1454D2022E}" presName="background4" presStyleLbl="node4" presStyleIdx="0" presStyleCnt="6"/>
      <dgm:spPr/>
      <dgm:t>
        <a:bodyPr/>
        <a:lstStyle/>
        <a:p>
          <a:endParaRPr lang="en-AU"/>
        </a:p>
      </dgm:t>
    </dgm:pt>
    <dgm:pt modelId="{C6123048-F9DA-4118-B290-5F5494CDDA67}" type="pres">
      <dgm:prSet presAssocID="{7F8A6698-8665-49B3-AE46-1A1454D2022E}" presName="text4" presStyleLbl="fgAcc4" presStyleIdx="0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BD78675D-5DAC-4733-B5CB-68DF5BC2C71C}" type="pres">
      <dgm:prSet presAssocID="{7F8A6698-8665-49B3-AE46-1A1454D2022E}" presName="hierChild5" presStyleCnt="0"/>
      <dgm:spPr/>
      <dgm:t>
        <a:bodyPr/>
        <a:lstStyle/>
        <a:p>
          <a:endParaRPr lang="en-AU"/>
        </a:p>
      </dgm:t>
    </dgm:pt>
    <dgm:pt modelId="{65FB1B3D-CCF1-455D-B961-58A53B577E99}" type="pres">
      <dgm:prSet presAssocID="{9BE2E9E1-F6A4-4385-9FA9-046551BE6F60}" presName="Name23" presStyleLbl="parChTrans1D4" presStyleIdx="1" presStyleCnt="7"/>
      <dgm:spPr/>
      <dgm:t>
        <a:bodyPr/>
        <a:lstStyle/>
        <a:p>
          <a:endParaRPr lang="en-AU"/>
        </a:p>
      </dgm:t>
    </dgm:pt>
    <dgm:pt modelId="{7D93A80B-2147-4EE5-8AC6-BB038166C878}" type="pres">
      <dgm:prSet presAssocID="{2EACD1EC-2F5F-4A04-BCBC-A4A36B46BD52}" presName="hierRoot4" presStyleCnt="0"/>
      <dgm:spPr/>
      <dgm:t>
        <a:bodyPr/>
        <a:lstStyle/>
        <a:p>
          <a:endParaRPr lang="en-AU"/>
        </a:p>
      </dgm:t>
    </dgm:pt>
    <dgm:pt modelId="{B4EF258B-72DA-41A8-8BA6-359EEDA12D83}" type="pres">
      <dgm:prSet presAssocID="{2EACD1EC-2F5F-4A04-BCBC-A4A36B46BD52}" presName="composite4" presStyleCnt="0"/>
      <dgm:spPr/>
      <dgm:t>
        <a:bodyPr/>
        <a:lstStyle/>
        <a:p>
          <a:endParaRPr lang="en-AU"/>
        </a:p>
      </dgm:t>
    </dgm:pt>
    <dgm:pt modelId="{1E68EDD7-DCCF-4F5D-A6A9-BEE6C0CE481F}" type="pres">
      <dgm:prSet presAssocID="{2EACD1EC-2F5F-4A04-BCBC-A4A36B46BD52}" presName="background4" presStyleLbl="node4" presStyleIdx="1" presStyleCnt="6"/>
      <dgm:spPr/>
      <dgm:t>
        <a:bodyPr/>
        <a:lstStyle/>
        <a:p>
          <a:endParaRPr lang="en-AU"/>
        </a:p>
      </dgm:t>
    </dgm:pt>
    <dgm:pt modelId="{03AF286A-8CDB-47A5-ABDF-4CFFAA42170E}" type="pres">
      <dgm:prSet presAssocID="{2EACD1EC-2F5F-4A04-BCBC-A4A36B46BD52}" presName="text4" presStyleLbl="fgAcc4" presStyleIdx="1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97A10674-9D2F-4EB5-BAB8-F386E6677F38}" type="pres">
      <dgm:prSet presAssocID="{2EACD1EC-2F5F-4A04-BCBC-A4A36B46BD52}" presName="hierChild5" presStyleCnt="0"/>
      <dgm:spPr/>
      <dgm:t>
        <a:bodyPr/>
        <a:lstStyle/>
        <a:p>
          <a:endParaRPr lang="en-AU"/>
        </a:p>
      </dgm:t>
    </dgm:pt>
    <dgm:pt modelId="{8E694868-B089-46B6-BB50-9608C4A422B3}" type="pres">
      <dgm:prSet presAssocID="{92FABF0C-F016-4B62-A1C3-5170A747F23E}" presName="Name17" presStyleLbl="parChTrans1D3" presStyleIdx="2" presStyleCnt="5"/>
      <dgm:spPr/>
      <dgm:t>
        <a:bodyPr/>
        <a:lstStyle/>
        <a:p>
          <a:endParaRPr lang="en-AU"/>
        </a:p>
      </dgm:t>
    </dgm:pt>
    <dgm:pt modelId="{C7736DBD-1E0D-4487-BDB2-4845DE8C7376}" type="pres">
      <dgm:prSet presAssocID="{69CAF409-E0A4-4012-BBE4-21B34A18206E}" presName="hierRoot3" presStyleCnt="0"/>
      <dgm:spPr/>
      <dgm:t>
        <a:bodyPr/>
        <a:lstStyle/>
        <a:p>
          <a:endParaRPr lang="en-AU"/>
        </a:p>
      </dgm:t>
    </dgm:pt>
    <dgm:pt modelId="{4E9EEAE7-4EE8-4EFC-893B-9BBE8A934849}" type="pres">
      <dgm:prSet presAssocID="{69CAF409-E0A4-4012-BBE4-21B34A18206E}" presName="composite3" presStyleCnt="0"/>
      <dgm:spPr/>
      <dgm:t>
        <a:bodyPr/>
        <a:lstStyle/>
        <a:p>
          <a:endParaRPr lang="en-AU"/>
        </a:p>
      </dgm:t>
    </dgm:pt>
    <dgm:pt modelId="{4AC1998F-7607-40E1-A165-C37E633814E4}" type="pres">
      <dgm:prSet presAssocID="{69CAF409-E0A4-4012-BBE4-21B34A18206E}" presName="background3" presStyleLbl="node3" presStyleIdx="1" presStyleCnt="3"/>
      <dgm:spPr/>
      <dgm:t>
        <a:bodyPr/>
        <a:lstStyle/>
        <a:p>
          <a:endParaRPr lang="en-AU"/>
        </a:p>
      </dgm:t>
    </dgm:pt>
    <dgm:pt modelId="{8E749A81-46B4-438C-AB59-822E8032A687}" type="pres">
      <dgm:prSet presAssocID="{69CAF409-E0A4-4012-BBE4-21B34A18206E}" presName="text3" presStyleLbl="fgAcc3" presStyleIdx="2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12B11BFC-A083-45F5-9C94-2E011DA234D7}" type="pres">
      <dgm:prSet presAssocID="{69CAF409-E0A4-4012-BBE4-21B34A18206E}" presName="hierChild4" presStyleCnt="0"/>
      <dgm:spPr/>
      <dgm:t>
        <a:bodyPr/>
        <a:lstStyle/>
        <a:p>
          <a:endParaRPr lang="en-AU"/>
        </a:p>
      </dgm:t>
    </dgm:pt>
    <dgm:pt modelId="{F26FCD11-63BE-4332-B7D8-4C64EE96B845}" type="pres">
      <dgm:prSet presAssocID="{0EB6EB9D-39CE-4C1A-995E-3AE6D16AF403}" presName="Name23" presStyleLbl="parChTrans1D4" presStyleIdx="2" presStyleCnt="7"/>
      <dgm:spPr/>
      <dgm:t>
        <a:bodyPr/>
        <a:lstStyle/>
        <a:p>
          <a:endParaRPr lang="en-AU"/>
        </a:p>
      </dgm:t>
    </dgm:pt>
    <dgm:pt modelId="{B879F37D-786B-4AD0-A24B-BAAFCE2B32CD}" type="pres">
      <dgm:prSet presAssocID="{91D10C17-072E-4CB2-9E99-DE0B5C7B2A4C}" presName="hierRoot4" presStyleCnt="0"/>
      <dgm:spPr/>
      <dgm:t>
        <a:bodyPr/>
        <a:lstStyle/>
        <a:p>
          <a:endParaRPr lang="en-AU"/>
        </a:p>
      </dgm:t>
    </dgm:pt>
    <dgm:pt modelId="{3E8D9A28-0A0A-496A-9AFA-9CE7FFBF221A}" type="pres">
      <dgm:prSet presAssocID="{91D10C17-072E-4CB2-9E99-DE0B5C7B2A4C}" presName="composite4" presStyleCnt="0"/>
      <dgm:spPr/>
      <dgm:t>
        <a:bodyPr/>
        <a:lstStyle/>
        <a:p>
          <a:endParaRPr lang="en-AU"/>
        </a:p>
      </dgm:t>
    </dgm:pt>
    <dgm:pt modelId="{55C612BC-9181-4A63-AD0F-23ADC090B783}" type="pres">
      <dgm:prSet presAssocID="{91D10C17-072E-4CB2-9E99-DE0B5C7B2A4C}" presName="background4" presStyleLbl="node4" presStyleIdx="2" presStyleCnt="6"/>
      <dgm:spPr/>
      <dgm:t>
        <a:bodyPr/>
        <a:lstStyle/>
        <a:p>
          <a:endParaRPr lang="en-AU"/>
        </a:p>
      </dgm:t>
    </dgm:pt>
    <dgm:pt modelId="{840F4AF8-4635-44A1-ADB1-FFD126EF9B4B}" type="pres">
      <dgm:prSet presAssocID="{91D10C17-072E-4CB2-9E99-DE0B5C7B2A4C}" presName="text4" presStyleLbl="fgAcc4" presStyleIdx="2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D8A44A29-8074-475F-81E9-9EEC10908968}" type="pres">
      <dgm:prSet presAssocID="{91D10C17-072E-4CB2-9E99-DE0B5C7B2A4C}" presName="hierChild5" presStyleCnt="0"/>
      <dgm:spPr/>
      <dgm:t>
        <a:bodyPr/>
        <a:lstStyle/>
        <a:p>
          <a:endParaRPr lang="en-AU"/>
        </a:p>
      </dgm:t>
    </dgm:pt>
    <dgm:pt modelId="{BE0744C5-6ABF-4C84-9821-AD87AE7F66A2}" type="pres">
      <dgm:prSet presAssocID="{9EF773A1-5EFA-4934-952B-4993CB08FCFD}" presName="Name23" presStyleLbl="parChTrans1D4" presStyleIdx="3" presStyleCnt="7"/>
      <dgm:spPr/>
      <dgm:t>
        <a:bodyPr/>
        <a:lstStyle/>
        <a:p>
          <a:endParaRPr lang="en-AU"/>
        </a:p>
      </dgm:t>
    </dgm:pt>
    <dgm:pt modelId="{A23BFEC1-BE9E-4096-8D4F-F8B12E75BC54}" type="pres">
      <dgm:prSet presAssocID="{31ABA660-522B-4C76-ABC3-96E1DAA2FC8F}" presName="hierRoot4" presStyleCnt="0"/>
      <dgm:spPr/>
      <dgm:t>
        <a:bodyPr/>
        <a:lstStyle/>
        <a:p>
          <a:endParaRPr lang="en-AU"/>
        </a:p>
      </dgm:t>
    </dgm:pt>
    <dgm:pt modelId="{C617ADBA-1BD4-4987-8EA9-1CC4206B012A}" type="pres">
      <dgm:prSet presAssocID="{31ABA660-522B-4C76-ABC3-96E1DAA2FC8F}" presName="composite4" presStyleCnt="0"/>
      <dgm:spPr/>
      <dgm:t>
        <a:bodyPr/>
        <a:lstStyle/>
        <a:p>
          <a:endParaRPr lang="en-AU"/>
        </a:p>
      </dgm:t>
    </dgm:pt>
    <dgm:pt modelId="{42A3D754-B5BE-44EF-BC50-0B268631AC80}" type="pres">
      <dgm:prSet presAssocID="{31ABA660-522B-4C76-ABC3-96E1DAA2FC8F}" presName="background4" presStyleLbl="node4" presStyleIdx="3" presStyleCnt="6"/>
      <dgm:spPr/>
      <dgm:t>
        <a:bodyPr/>
        <a:lstStyle/>
        <a:p>
          <a:endParaRPr lang="en-AU"/>
        </a:p>
      </dgm:t>
    </dgm:pt>
    <dgm:pt modelId="{EB92C56A-F1DD-49B8-A7A6-AC3FE35A2464}" type="pres">
      <dgm:prSet presAssocID="{31ABA660-522B-4C76-ABC3-96E1DAA2FC8F}" presName="text4" presStyleLbl="fgAcc4" presStyleIdx="3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AFD4AB2E-3A1E-45FA-867B-A87B42360CF7}" type="pres">
      <dgm:prSet presAssocID="{31ABA660-522B-4C76-ABC3-96E1DAA2FC8F}" presName="hierChild5" presStyleCnt="0"/>
      <dgm:spPr/>
      <dgm:t>
        <a:bodyPr/>
        <a:lstStyle/>
        <a:p>
          <a:endParaRPr lang="en-AU"/>
        </a:p>
      </dgm:t>
    </dgm:pt>
    <dgm:pt modelId="{27696D92-3638-47A1-B468-1ADA47EB6CF2}" type="pres">
      <dgm:prSet presAssocID="{D61E94F1-0123-4400-A234-7898A7F25EE0}" presName="Name17" presStyleLbl="parChTrans1D3" presStyleIdx="3" presStyleCnt="5"/>
      <dgm:spPr/>
      <dgm:t>
        <a:bodyPr/>
        <a:lstStyle/>
        <a:p>
          <a:endParaRPr lang="en-AU"/>
        </a:p>
      </dgm:t>
    </dgm:pt>
    <dgm:pt modelId="{7A2AE3F0-7194-4075-BB4C-3CD5509A99D9}" type="pres">
      <dgm:prSet presAssocID="{98182752-62B0-4561-8781-147AFDC45536}" presName="hierRoot3" presStyleCnt="0"/>
      <dgm:spPr/>
      <dgm:t>
        <a:bodyPr/>
        <a:lstStyle/>
        <a:p>
          <a:endParaRPr lang="en-AU"/>
        </a:p>
      </dgm:t>
    </dgm:pt>
    <dgm:pt modelId="{D0ACCC4C-D7C9-4BC0-A291-716D585720E6}" type="pres">
      <dgm:prSet presAssocID="{98182752-62B0-4561-8781-147AFDC45536}" presName="composite3" presStyleCnt="0"/>
      <dgm:spPr/>
      <dgm:t>
        <a:bodyPr/>
        <a:lstStyle/>
        <a:p>
          <a:endParaRPr lang="en-AU"/>
        </a:p>
      </dgm:t>
    </dgm:pt>
    <dgm:pt modelId="{021950CF-E450-4B0C-A276-4EF84557CBEE}" type="pres">
      <dgm:prSet presAssocID="{98182752-62B0-4561-8781-147AFDC45536}" presName="background3" presStyleLbl="node3" presStyleIdx="2" presStyleCnt="3"/>
      <dgm:spPr/>
      <dgm:t>
        <a:bodyPr/>
        <a:lstStyle/>
        <a:p>
          <a:endParaRPr lang="en-AU"/>
        </a:p>
      </dgm:t>
    </dgm:pt>
    <dgm:pt modelId="{2B632054-C36E-4301-B55F-9F9D9F3E00B9}" type="pres">
      <dgm:prSet presAssocID="{98182752-62B0-4561-8781-147AFDC45536}" presName="text3" presStyleLbl="fgAcc3" presStyleIdx="3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5A5DF13-18B6-45A0-A1E2-3B4516DD432E}" type="pres">
      <dgm:prSet presAssocID="{98182752-62B0-4561-8781-147AFDC45536}" presName="hierChild4" presStyleCnt="0"/>
      <dgm:spPr/>
      <dgm:t>
        <a:bodyPr/>
        <a:lstStyle/>
        <a:p>
          <a:endParaRPr lang="en-AU"/>
        </a:p>
      </dgm:t>
    </dgm:pt>
    <dgm:pt modelId="{124F2A1A-1D80-4633-AA4A-E19AD0C40E6B}" type="pres">
      <dgm:prSet presAssocID="{53519910-CD51-40B3-8295-D1C9AA81F453}" presName="Name23" presStyleLbl="parChTrans1D4" presStyleIdx="4" presStyleCnt="7"/>
      <dgm:spPr/>
      <dgm:t>
        <a:bodyPr/>
        <a:lstStyle/>
        <a:p>
          <a:endParaRPr lang="en-AU"/>
        </a:p>
      </dgm:t>
    </dgm:pt>
    <dgm:pt modelId="{15C390C5-BBCC-45DA-A031-1737AF2CBC11}" type="pres">
      <dgm:prSet presAssocID="{AF14650E-83C3-404E-B038-2595C32B800C}" presName="hierRoot4" presStyleCnt="0"/>
      <dgm:spPr/>
      <dgm:t>
        <a:bodyPr/>
        <a:lstStyle/>
        <a:p>
          <a:endParaRPr lang="en-AU"/>
        </a:p>
      </dgm:t>
    </dgm:pt>
    <dgm:pt modelId="{12B551AA-DFB6-4036-958F-95478F6A545E}" type="pres">
      <dgm:prSet presAssocID="{AF14650E-83C3-404E-B038-2595C32B800C}" presName="composite4" presStyleCnt="0"/>
      <dgm:spPr/>
      <dgm:t>
        <a:bodyPr/>
        <a:lstStyle/>
        <a:p>
          <a:endParaRPr lang="en-AU"/>
        </a:p>
      </dgm:t>
    </dgm:pt>
    <dgm:pt modelId="{BA407557-3303-426F-95EE-279D9ADCF7B4}" type="pres">
      <dgm:prSet presAssocID="{AF14650E-83C3-404E-B038-2595C32B800C}" presName="background4" presStyleLbl="node4" presStyleIdx="4" presStyleCnt="6"/>
      <dgm:spPr/>
      <dgm:t>
        <a:bodyPr/>
        <a:lstStyle/>
        <a:p>
          <a:endParaRPr lang="en-AU"/>
        </a:p>
      </dgm:t>
    </dgm:pt>
    <dgm:pt modelId="{D20B1579-E7FF-4C32-9414-26E0CD41DF48}" type="pres">
      <dgm:prSet presAssocID="{AF14650E-83C3-404E-B038-2595C32B800C}" presName="text4" presStyleLbl="fgAcc4" presStyleIdx="4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294DCC4-02F3-44BB-932C-A73F134DDA91}" type="pres">
      <dgm:prSet presAssocID="{AF14650E-83C3-404E-B038-2595C32B800C}" presName="hierChild5" presStyleCnt="0"/>
      <dgm:spPr/>
      <dgm:t>
        <a:bodyPr/>
        <a:lstStyle/>
        <a:p>
          <a:endParaRPr lang="en-AU"/>
        </a:p>
      </dgm:t>
    </dgm:pt>
    <dgm:pt modelId="{C1F734A9-75D1-47E2-B97D-2215B1666AA7}" type="pres">
      <dgm:prSet presAssocID="{42C1B6C1-92C9-450A-92E7-710512ACCF87}" presName="Name23" presStyleLbl="parChTrans1D4" presStyleIdx="5" presStyleCnt="7"/>
      <dgm:spPr/>
      <dgm:t>
        <a:bodyPr/>
        <a:lstStyle/>
        <a:p>
          <a:endParaRPr lang="en-AU"/>
        </a:p>
      </dgm:t>
    </dgm:pt>
    <dgm:pt modelId="{78AE54E0-C02A-43D4-9D2C-BFCDD3B7BD9A}" type="pres">
      <dgm:prSet presAssocID="{67405E6B-47D3-4166-BE7E-E663165CC2D7}" presName="hierRoot4" presStyleCnt="0"/>
      <dgm:spPr/>
      <dgm:t>
        <a:bodyPr/>
        <a:lstStyle/>
        <a:p>
          <a:endParaRPr lang="en-AU"/>
        </a:p>
      </dgm:t>
    </dgm:pt>
    <dgm:pt modelId="{67F88A63-6703-4DE0-9184-DC3AB837111C}" type="pres">
      <dgm:prSet presAssocID="{67405E6B-47D3-4166-BE7E-E663165CC2D7}" presName="composite4" presStyleCnt="0"/>
      <dgm:spPr/>
      <dgm:t>
        <a:bodyPr/>
        <a:lstStyle/>
        <a:p>
          <a:endParaRPr lang="en-AU"/>
        </a:p>
      </dgm:t>
    </dgm:pt>
    <dgm:pt modelId="{E4692AA7-B255-4A7C-9908-01473AD3BFF9}" type="pres">
      <dgm:prSet presAssocID="{67405E6B-47D3-4166-BE7E-E663165CC2D7}" presName="background4" presStyleLbl="asst4" presStyleIdx="0" presStyleCnt="1"/>
      <dgm:spPr/>
      <dgm:t>
        <a:bodyPr/>
        <a:lstStyle/>
        <a:p>
          <a:endParaRPr lang="en-AU"/>
        </a:p>
      </dgm:t>
    </dgm:pt>
    <dgm:pt modelId="{F67788DF-4674-4A55-94F3-A260DF4455DD}" type="pres">
      <dgm:prSet presAssocID="{67405E6B-47D3-4166-BE7E-E663165CC2D7}" presName="text4" presStyleLbl="fgAcc4" presStyleIdx="5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32C5E152-458B-45D3-81BE-61087987BDCC}" type="pres">
      <dgm:prSet presAssocID="{67405E6B-47D3-4166-BE7E-E663165CC2D7}" presName="hierChild5" presStyleCnt="0"/>
      <dgm:spPr/>
      <dgm:t>
        <a:bodyPr/>
        <a:lstStyle/>
        <a:p>
          <a:endParaRPr lang="en-AU"/>
        </a:p>
      </dgm:t>
    </dgm:pt>
    <dgm:pt modelId="{238C0E5F-7E35-4F1B-A3FB-A77D6B6A6549}" type="pres">
      <dgm:prSet presAssocID="{FD13BCD7-7C51-43C1-A34B-BCEA7F6E9051}" presName="Name23" presStyleLbl="parChTrans1D4" presStyleIdx="6" presStyleCnt="7"/>
      <dgm:spPr/>
      <dgm:t>
        <a:bodyPr/>
        <a:lstStyle/>
        <a:p>
          <a:endParaRPr lang="en-AU"/>
        </a:p>
      </dgm:t>
    </dgm:pt>
    <dgm:pt modelId="{321EC9F1-4865-4940-B624-55942C2E1681}" type="pres">
      <dgm:prSet presAssocID="{603784D2-94C2-4C08-A3DB-02118A1F1BD5}" presName="hierRoot4" presStyleCnt="0"/>
      <dgm:spPr/>
      <dgm:t>
        <a:bodyPr/>
        <a:lstStyle/>
        <a:p>
          <a:endParaRPr lang="en-AU"/>
        </a:p>
      </dgm:t>
    </dgm:pt>
    <dgm:pt modelId="{A88BF1B0-ED73-45AC-ACC5-81BD1EA3317E}" type="pres">
      <dgm:prSet presAssocID="{603784D2-94C2-4C08-A3DB-02118A1F1BD5}" presName="composite4" presStyleCnt="0"/>
      <dgm:spPr/>
      <dgm:t>
        <a:bodyPr/>
        <a:lstStyle/>
        <a:p>
          <a:endParaRPr lang="en-AU"/>
        </a:p>
      </dgm:t>
    </dgm:pt>
    <dgm:pt modelId="{26667E30-F068-42C4-8EF1-F60CBCDA6EA0}" type="pres">
      <dgm:prSet presAssocID="{603784D2-94C2-4C08-A3DB-02118A1F1BD5}" presName="background4" presStyleLbl="node4" presStyleIdx="5" presStyleCnt="6"/>
      <dgm:spPr/>
      <dgm:t>
        <a:bodyPr/>
        <a:lstStyle/>
        <a:p>
          <a:endParaRPr lang="en-AU"/>
        </a:p>
      </dgm:t>
    </dgm:pt>
    <dgm:pt modelId="{F7681D54-02E7-421D-A142-E76B7EE6D86B}" type="pres">
      <dgm:prSet presAssocID="{603784D2-94C2-4C08-A3DB-02118A1F1BD5}" presName="text4" presStyleLbl="fgAcc4" presStyleIdx="6" presStyleCnt="7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E9BFDB06-1DDE-48B1-87C3-7386F5CBA685}" type="pres">
      <dgm:prSet presAssocID="{603784D2-94C2-4C08-A3DB-02118A1F1BD5}" presName="hierChild5" presStyleCnt="0"/>
      <dgm:spPr/>
      <dgm:t>
        <a:bodyPr/>
        <a:lstStyle/>
        <a:p>
          <a:endParaRPr lang="en-AU"/>
        </a:p>
      </dgm:t>
    </dgm:pt>
    <dgm:pt modelId="{3B4BE6C6-83C6-4E0D-BCEF-B40A181F14B3}" type="pres">
      <dgm:prSet presAssocID="{ECF48BBD-40EF-40A4-80EE-C4627D03F3D0}" presName="Name17" presStyleLbl="parChTrans1D3" presStyleIdx="4" presStyleCnt="5"/>
      <dgm:spPr/>
      <dgm:t>
        <a:bodyPr/>
        <a:lstStyle/>
        <a:p>
          <a:endParaRPr lang="en-AU"/>
        </a:p>
      </dgm:t>
    </dgm:pt>
    <dgm:pt modelId="{2875C315-0221-471B-A857-DF6A7745C056}" type="pres">
      <dgm:prSet presAssocID="{3DAF8FAA-CE91-4F3D-B468-E16D087B7235}" presName="hierRoot3" presStyleCnt="0"/>
      <dgm:spPr/>
      <dgm:t>
        <a:bodyPr/>
        <a:lstStyle/>
        <a:p>
          <a:endParaRPr lang="en-AU"/>
        </a:p>
      </dgm:t>
    </dgm:pt>
    <dgm:pt modelId="{FDC02632-FD96-49DD-A2A6-CE6E89D100FF}" type="pres">
      <dgm:prSet presAssocID="{3DAF8FAA-CE91-4F3D-B468-E16D087B7235}" presName="composite3" presStyleCnt="0"/>
      <dgm:spPr/>
      <dgm:t>
        <a:bodyPr/>
        <a:lstStyle/>
        <a:p>
          <a:endParaRPr lang="en-AU"/>
        </a:p>
      </dgm:t>
    </dgm:pt>
    <dgm:pt modelId="{60B278CB-AF5E-4972-966C-21462282883C}" type="pres">
      <dgm:prSet presAssocID="{3DAF8FAA-CE91-4F3D-B468-E16D087B7235}" presName="background3" presStyleLbl="asst2" presStyleIdx="1" presStyleCnt="2"/>
      <dgm:spPr/>
      <dgm:t>
        <a:bodyPr/>
        <a:lstStyle/>
        <a:p>
          <a:endParaRPr lang="en-AU"/>
        </a:p>
      </dgm:t>
    </dgm:pt>
    <dgm:pt modelId="{A4271A7B-919C-4EBD-A6B2-451AFF130E3A}" type="pres">
      <dgm:prSet presAssocID="{3DAF8FAA-CE91-4F3D-B468-E16D087B7235}" presName="text3" presStyleLbl="fgAcc3" presStyleIdx="4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FB6AF1CC-38C2-4886-AD7C-A7447BC8F775}" type="pres">
      <dgm:prSet presAssocID="{3DAF8FAA-CE91-4F3D-B468-E16D087B7235}" presName="hierChild4" presStyleCnt="0"/>
      <dgm:spPr/>
      <dgm:t>
        <a:bodyPr/>
        <a:lstStyle/>
        <a:p>
          <a:endParaRPr lang="en-AU"/>
        </a:p>
      </dgm:t>
    </dgm:pt>
  </dgm:ptLst>
  <dgm:cxnLst>
    <dgm:cxn modelId="{55E678C1-2557-48AC-BA8D-8974742F9A4D}" type="presOf" srcId="{92FABF0C-F016-4B62-A1C3-5170A747F23E}" destId="{8E694868-B089-46B6-BB50-9608C4A422B3}" srcOrd="0" destOrd="0" presId="urn:microsoft.com/office/officeart/2005/8/layout/hierarchy1"/>
    <dgm:cxn modelId="{E3FFB259-90C1-44C9-BD8C-4375AD14A3E3}" srcId="{AF14650E-83C3-404E-B038-2595C32B800C}" destId="{67405E6B-47D3-4166-BE7E-E663165CC2D7}" srcOrd="0" destOrd="0" parTransId="{42C1B6C1-92C9-450A-92E7-710512ACCF87}" sibTransId="{5387D60B-E954-492F-A0B2-A1C696CC7F84}"/>
    <dgm:cxn modelId="{3513E3D1-C06D-4D63-A4B2-569AED5E6873}" type="presOf" srcId="{7F8A6698-8665-49B3-AE46-1A1454D2022E}" destId="{C6123048-F9DA-4118-B290-5F5494CDDA67}" srcOrd="0" destOrd="0" presId="urn:microsoft.com/office/officeart/2005/8/layout/hierarchy1"/>
    <dgm:cxn modelId="{7E36590A-D9AD-4528-9369-500701D253F5}" type="presOf" srcId="{67405E6B-47D3-4166-BE7E-E663165CC2D7}" destId="{F67788DF-4674-4A55-94F3-A260DF4455DD}" srcOrd="0" destOrd="0" presId="urn:microsoft.com/office/officeart/2005/8/layout/hierarchy1"/>
    <dgm:cxn modelId="{CF9F08C3-8E03-463B-83EC-5C7BB1E41724}" type="presOf" srcId="{B9C0E78F-1914-463E-A522-236444465DA7}" destId="{9F36276C-5FA4-454B-8CA3-0CB0F761CB8B}" srcOrd="0" destOrd="0" presId="urn:microsoft.com/office/officeart/2005/8/layout/hierarchy1"/>
    <dgm:cxn modelId="{1E8D855D-4AC9-4B23-8CA6-FD3C13E8FB6A}" type="presOf" srcId="{FD13BCD7-7C51-43C1-A34B-BCEA7F6E9051}" destId="{238C0E5F-7E35-4F1B-A3FB-A77D6B6A6549}" srcOrd="0" destOrd="0" presId="urn:microsoft.com/office/officeart/2005/8/layout/hierarchy1"/>
    <dgm:cxn modelId="{345038AD-9965-4E5A-AF55-1A5149021837}" type="presOf" srcId="{31ABA660-522B-4C76-ABC3-96E1DAA2FC8F}" destId="{EB92C56A-F1DD-49B8-A7A6-AC3FE35A2464}" srcOrd="0" destOrd="0" presId="urn:microsoft.com/office/officeart/2005/8/layout/hierarchy1"/>
    <dgm:cxn modelId="{5966AE05-D992-4B69-AF74-A296E0530D10}" type="presOf" srcId="{9BE2E9E1-F6A4-4385-9FA9-046551BE6F60}" destId="{65FB1B3D-CCF1-455D-B961-58A53B577E99}" srcOrd="0" destOrd="0" presId="urn:microsoft.com/office/officeart/2005/8/layout/hierarchy1"/>
    <dgm:cxn modelId="{F7C6C240-4761-4FD8-BC46-964F58877DA5}" srcId="{B9C0E78F-1914-463E-A522-236444465DA7}" destId="{98182752-62B0-4561-8781-147AFDC45536}" srcOrd="3" destOrd="0" parTransId="{D61E94F1-0123-4400-A234-7898A7F25EE0}" sibTransId="{F602ACC0-6963-461B-A0B8-0E2B32B5F12A}"/>
    <dgm:cxn modelId="{51B0394B-663C-450B-8F71-BBC9DFA520C5}" srcId="{79315155-EC85-42D7-AA65-44E7DB20C1DE}" destId="{B9C0E78F-1914-463E-A522-236444465DA7}" srcOrd="0" destOrd="0" parTransId="{F3664904-12F8-48C7-A573-7698A4372007}" sibTransId="{248F7F54-F2ED-4FE1-B37D-9154FC9B4910}"/>
    <dgm:cxn modelId="{42AFF5E0-181A-4962-B9B0-9D8F0BD7417A}" type="presOf" srcId="{9EF773A1-5EFA-4934-952B-4993CB08FCFD}" destId="{BE0744C5-6ABF-4C84-9821-AD87AE7F66A2}" srcOrd="0" destOrd="0" presId="urn:microsoft.com/office/officeart/2005/8/layout/hierarchy1"/>
    <dgm:cxn modelId="{2ED49E44-460F-486A-8CD8-C653680DB4CF}" type="presOf" srcId="{A85E6AD3-5C29-49C3-9F62-C95CF9A03CD9}" destId="{F3072CAD-3935-467B-BBEC-C48A664941CE}" srcOrd="0" destOrd="0" presId="urn:microsoft.com/office/officeart/2005/8/layout/hierarchy1"/>
    <dgm:cxn modelId="{48DBD84B-9B1A-4E33-937E-280B5025EB0E}" type="presOf" srcId="{0EB6EB9D-39CE-4C1A-995E-3AE6D16AF403}" destId="{F26FCD11-63BE-4332-B7D8-4C64EE96B845}" srcOrd="0" destOrd="0" presId="urn:microsoft.com/office/officeart/2005/8/layout/hierarchy1"/>
    <dgm:cxn modelId="{B66C3161-87FF-4362-9559-69B52904E22F}" type="presOf" srcId="{98182752-62B0-4561-8781-147AFDC45536}" destId="{2B632054-C36E-4301-B55F-9F9D9F3E00B9}" srcOrd="0" destOrd="0" presId="urn:microsoft.com/office/officeart/2005/8/layout/hierarchy1"/>
    <dgm:cxn modelId="{4E9E33AD-833B-448B-ADF3-02DC76F3ED80}" srcId="{98182752-62B0-4561-8781-147AFDC45536}" destId="{AF14650E-83C3-404E-B038-2595C32B800C}" srcOrd="0" destOrd="0" parTransId="{53519910-CD51-40B3-8295-D1C9AA81F453}" sibTransId="{4D28ECA5-41BA-4B8B-BB5D-B1E94D98DB29}"/>
    <dgm:cxn modelId="{1620931E-C04F-446D-94B5-E5C356CCDEC2}" type="presOf" srcId="{91D10C17-072E-4CB2-9E99-DE0B5C7B2A4C}" destId="{840F4AF8-4635-44A1-ADB1-FFD126EF9B4B}" srcOrd="0" destOrd="0" presId="urn:microsoft.com/office/officeart/2005/8/layout/hierarchy1"/>
    <dgm:cxn modelId="{ABF90FC7-37EC-4604-9245-51668AD37FAF}" srcId="{69CAF409-E0A4-4012-BBE4-21B34A18206E}" destId="{31ABA660-522B-4C76-ABC3-96E1DAA2FC8F}" srcOrd="1" destOrd="0" parTransId="{9EF773A1-5EFA-4934-952B-4993CB08FCFD}" sibTransId="{86BDF3A4-018A-4A0F-ABCC-81513F190F2A}"/>
    <dgm:cxn modelId="{DA03E1E6-923D-4961-A66E-03B7167D0ECD}" type="presOf" srcId="{476398F4-48CA-4B12-B965-C653E2BC8068}" destId="{E7591EC0-A89D-4079-A490-24F07248D06E}" srcOrd="0" destOrd="0" presId="urn:microsoft.com/office/officeart/2005/8/layout/hierarchy1"/>
    <dgm:cxn modelId="{32483405-885E-4120-820A-F09ACF650E5B}" srcId="{5DB8EE02-43DA-4930-8931-1537020F7EA0}" destId="{2EACD1EC-2F5F-4A04-BCBC-A4A36B46BD52}" srcOrd="1" destOrd="0" parTransId="{9BE2E9E1-F6A4-4385-9FA9-046551BE6F60}" sibTransId="{A6BA3742-5BF9-455C-B33E-017B78CBAE01}"/>
    <dgm:cxn modelId="{795837E9-02FE-494E-933E-7617AAB851D9}" type="presOf" srcId="{603784D2-94C2-4C08-A3DB-02118A1F1BD5}" destId="{F7681D54-02E7-421D-A142-E76B7EE6D86B}" srcOrd="0" destOrd="0" presId="urn:microsoft.com/office/officeart/2005/8/layout/hierarchy1"/>
    <dgm:cxn modelId="{7C353928-977F-4022-9CB5-D1752E73F592}" type="presOf" srcId="{9F3EA4EA-CE28-47D9-B27D-03AD4699FD27}" destId="{0623F76F-0C49-4C0E-8EDC-F9D643B57861}" srcOrd="0" destOrd="0" presId="urn:microsoft.com/office/officeart/2005/8/layout/hierarchy1"/>
    <dgm:cxn modelId="{762BDA0E-DBCE-4A6B-BE2B-6C5DB2D96DF1}" type="presOf" srcId="{111D0BCE-7FBA-4224-A5BC-5AD76A43ED8D}" destId="{41A08D1D-8F86-4521-B563-E2EBC81A8486}" srcOrd="0" destOrd="0" presId="urn:microsoft.com/office/officeart/2005/8/layout/hierarchy1"/>
    <dgm:cxn modelId="{2A06AAB7-B440-474E-AC20-89D0CF7B2316}" type="presOf" srcId="{ECF48BBD-40EF-40A4-80EE-C4627D03F3D0}" destId="{3B4BE6C6-83C6-4E0D-BCEF-B40A181F14B3}" srcOrd="0" destOrd="0" presId="urn:microsoft.com/office/officeart/2005/8/layout/hierarchy1"/>
    <dgm:cxn modelId="{38FF6BC5-B1F7-4B52-AC9A-D35FD4CDCC5C}" srcId="{98182752-62B0-4561-8781-147AFDC45536}" destId="{603784D2-94C2-4C08-A3DB-02118A1F1BD5}" srcOrd="1" destOrd="0" parTransId="{FD13BCD7-7C51-43C1-A34B-BCEA7F6E9051}" sibTransId="{78DBBB2C-5AAB-4D69-82ED-2D1B3E12BD83}"/>
    <dgm:cxn modelId="{86EC052A-17E9-4349-B559-90A084878A12}" srcId="{B9C0E78F-1914-463E-A522-236444465DA7}" destId="{6700062C-C32D-4408-BF7D-0C813B804700}" srcOrd="0" destOrd="0" parTransId="{476398F4-48CA-4B12-B965-C653E2BC8068}" sibTransId="{699313FE-F6E9-43EA-B2CC-A3F318BB47DA}"/>
    <dgm:cxn modelId="{A3F360BF-2E40-415F-8B00-4C42AB266241}" type="presOf" srcId="{42C1B6C1-92C9-450A-92E7-710512ACCF87}" destId="{C1F734A9-75D1-47E2-B97D-2215B1666AA7}" srcOrd="0" destOrd="0" presId="urn:microsoft.com/office/officeart/2005/8/layout/hierarchy1"/>
    <dgm:cxn modelId="{08AE23AC-7C78-4BDC-B609-108658CB96BD}" srcId="{B9C0E78F-1914-463E-A522-236444465DA7}" destId="{69CAF409-E0A4-4012-BBE4-21B34A18206E}" srcOrd="2" destOrd="0" parTransId="{92FABF0C-F016-4B62-A1C3-5170A747F23E}" sibTransId="{D764A5D3-D55E-4EA5-8246-6043B484F178}"/>
    <dgm:cxn modelId="{85242DA3-81D8-4132-93AB-59D6AA620B69}" srcId="{B9C0E78F-1914-463E-A522-236444465DA7}" destId="{3DAF8FAA-CE91-4F3D-B468-E16D087B7235}" srcOrd="4" destOrd="0" parTransId="{ECF48BBD-40EF-40A4-80EE-C4627D03F3D0}" sibTransId="{78410A1C-D892-470F-98AB-91F383CB5429}"/>
    <dgm:cxn modelId="{1FE024D1-4548-438C-8D29-5CD6A80F1D4D}" type="presOf" srcId="{69CAF409-E0A4-4012-BBE4-21B34A18206E}" destId="{8E749A81-46B4-438C-AB59-822E8032A687}" srcOrd="0" destOrd="0" presId="urn:microsoft.com/office/officeart/2005/8/layout/hierarchy1"/>
    <dgm:cxn modelId="{FADC2C8D-E183-4091-9BBB-0CFCE233852D}" type="presOf" srcId="{2EACD1EC-2F5F-4A04-BCBC-A4A36B46BD52}" destId="{03AF286A-8CDB-47A5-ABDF-4CFFAA42170E}" srcOrd="0" destOrd="0" presId="urn:microsoft.com/office/officeart/2005/8/layout/hierarchy1"/>
    <dgm:cxn modelId="{B77F9C54-5276-48A6-8749-264955C2157A}" type="presOf" srcId="{AF14650E-83C3-404E-B038-2595C32B800C}" destId="{D20B1579-E7FF-4C32-9414-26E0CD41DF48}" srcOrd="0" destOrd="0" presId="urn:microsoft.com/office/officeart/2005/8/layout/hierarchy1"/>
    <dgm:cxn modelId="{50291B1A-04ED-47D7-83C2-9435630B758B}" type="presOf" srcId="{F3664904-12F8-48C7-A573-7698A4372007}" destId="{43C2BF59-D7CC-4DE0-871B-A279C07A021A}" srcOrd="0" destOrd="0" presId="urn:microsoft.com/office/officeart/2005/8/layout/hierarchy1"/>
    <dgm:cxn modelId="{93D70A98-286F-4446-B9D5-13388C9B3C33}" type="presOf" srcId="{53519910-CD51-40B3-8295-D1C9AA81F453}" destId="{124F2A1A-1D80-4633-AA4A-E19AD0C40E6B}" srcOrd="0" destOrd="0" presId="urn:microsoft.com/office/officeart/2005/8/layout/hierarchy1"/>
    <dgm:cxn modelId="{E5ACE233-4341-47B8-9D81-8A81D95AEA8A}" srcId="{A85E6AD3-5C29-49C3-9F62-C95CF9A03CD9}" destId="{79315155-EC85-42D7-AA65-44E7DB20C1DE}" srcOrd="0" destOrd="0" parTransId="{BB3BF907-C4FF-4FB6-9C1B-FB13495F6810}" sibTransId="{5613AD81-F8EB-4DD9-92F7-84F1AEC136A0}"/>
    <dgm:cxn modelId="{A83316BE-D124-4CFA-A8CB-40060520D51C}" srcId="{5DB8EE02-43DA-4930-8931-1537020F7EA0}" destId="{7F8A6698-8665-49B3-AE46-1A1454D2022E}" srcOrd="0" destOrd="0" parTransId="{9F3EA4EA-CE28-47D9-B27D-03AD4699FD27}" sibTransId="{4161E828-2052-4412-8B4A-1C5665BEDC30}"/>
    <dgm:cxn modelId="{71E3628F-2E34-4DEF-8B4E-62D31A9CD831}" type="presOf" srcId="{79315155-EC85-42D7-AA65-44E7DB20C1DE}" destId="{AF2FF4F8-43FB-4CA0-BCFA-F221937B96AB}" srcOrd="0" destOrd="0" presId="urn:microsoft.com/office/officeart/2005/8/layout/hierarchy1"/>
    <dgm:cxn modelId="{1F2093D3-7184-44D0-BCFC-FB1F42919131}" type="presOf" srcId="{3DAF8FAA-CE91-4F3D-B468-E16D087B7235}" destId="{A4271A7B-919C-4EBD-A6B2-451AFF130E3A}" srcOrd="0" destOrd="0" presId="urn:microsoft.com/office/officeart/2005/8/layout/hierarchy1"/>
    <dgm:cxn modelId="{7EFF8C6A-825B-47EA-B1C1-BC7623642653}" type="presOf" srcId="{5DB8EE02-43DA-4930-8931-1537020F7EA0}" destId="{B0C8C5AB-B5BF-4FE6-A77D-CD6FA9D88966}" srcOrd="0" destOrd="0" presId="urn:microsoft.com/office/officeart/2005/8/layout/hierarchy1"/>
    <dgm:cxn modelId="{7FA20752-F76E-457E-8710-E0984D1C841D}" srcId="{69CAF409-E0A4-4012-BBE4-21B34A18206E}" destId="{91D10C17-072E-4CB2-9E99-DE0B5C7B2A4C}" srcOrd="0" destOrd="0" parTransId="{0EB6EB9D-39CE-4C1A-995E-3AE6D16AF403}" sibTransId="{3C7DB4D5-C5E5-4A33-AAE7-4246D6AD0C72}"/>
    <dgm:cxn modelId="{176DFD7E-E9DB-407D-90B2-70E41DDA2A8B}" srcId="{B9C0E78F-1914-463E-A522-236444465DA7}" destId="{5DB8EE02-43DA-4930-8931-1537020F7EA0}" srcOrd="1" destOrd="0" parTransId="{111D0BCE-7FBA-4224-A5BC-5AD76A43ED8D}" sibTransId="{395555A6-827B-406B-B640-B5F139AA51A0}"/>
    <dgm:cxn modelId="{7EB7B306-CADB-49E9-B643-7F5821D9C343}" type="presOf" srcId="{D61E94F1-0123-4400-A234-7898A7F25EE0}" destId="{27696D92-3638-47A1-B468-1ADA47EB6CF2}" srcOrd="0" destOrd="0" presId="urn:microsoft.com/office/officeart/2005/8/layout/hierarchy1"/>
    <dgm:cxn modelId="{82D07397-1077-486F-9FC8-D3CF2342F95B}" type="presOf" srcId="{6700062C-C32D-4408-BF7D-0C813B804700}" destId="{F58BA0E9-75F2-40FF-B04D-D5CFEA6DBB9C}" srcOrd="0" destOrd="0" presId="urn:microsoft.com/office/officeart/2005/8/layout/hierarchy1"/>
    <dgm:cxn modelId="{6573B244-489F-4801-A966-0181FB42C77D}" type="presParOf" srcId="{F3072CAD-3935-467B-BBEC-C48A664941CE}" destId="{6DF32AEC-D8E4-4402-BD97-E27E0DFA6CDC}" srcOrd="0" destOrd="0" presId="urn:microsoft.com/office/officeart/2005/8/layout/hierarchy1"/>
    <dgm:cxn modelId="{5B5742E8-1A03-4A07-A0CE-BF82150755E8}" type="presParOf" srcId="{6DF32AEC-D8E4-4402-BD97-E27E0DFA6CDC}" destId="{F66EBA39-01E2-4A34-9ECA-EA07DB9302B5}" srcOrd="0" destOrd="0" presId="urn:microsoft.com/office/officeart/2005/8/layout/hierarchy1"/>
    <dgm:cxn modelId="{9C3BE23D-4760-4A09-9959-EC485D460BEF}" type="presParOf" srcId="{F66EBA39-01E2-4A34-9ECA-EA07DB9302B5}" destId="{BD3E8A9B-A81D-490F-B7EF-83CD58090A47}" srcOrd="0" destOrd="0" presId="urn:microsoft.com/office/officeart/2005/8/layout/hierarchy1"/>
    <dgm:cxn modelId="{5128033D-4E8C-46CB-80A9-39CDC6D2922A}" type="presParOf" srcId="{F66EBA39-01E2-4A34-9ECA-EA07DB9302B5}" destId="{AF2FF4F8-43FB-4CA0-BCFA-F221937B96AB}" srcOrd="1" destOrd="0" presId="urn:microsoft.com/office/officeart/2005/8/layout/hierarchy1"/>
    <dgm:cxn modelId="{EE8F4E04-46DF-4B8B-940D-1197A58E1ECD}" type="presParOf" srcId="{6DF32AEC-D8E4-4402-BD97-E27E0DFA6CDC}" destId="{BF848589-F815-4569-92BD-56DB99990275}" srcOrd="1" destOrd="0" presId="urn:microsoft.com/office/officeart/2005/8/layout/hierarchy1"/>
    <dgm:cxn modelId="{2AE53D0A-3EDB-4983-8247-D62AC3E9A2EE}" type="presParOf" srcId="{BF848589-F815-4569-92BD-56DB99990275}" destId="{43C2BF59-D7CC-4DE0-871B-A279C07A021A}" srcOrd="0" destOrd="0" presId="urn:microsoft.com/office/officeart/2005/8/layout/hierarchy1"/>
    <dgm:cxn modelId="{1F7CC34C-BE3E-4126-8CA2-DD9D1B0812DD}" type="presParOf" srcId="{BF848589-F815-4569-92BD-56DB99990275}" destId="{BC3F3B6A-BA28-46AD-93CD-7A1AF849028B}" srcOrd="1" destOrd="0" presId="urn:microsoft.com/office/officeart/2005/8/layout/hierarchy1"/>
    <dgm:cxn modelId="{DC1087BA-4619-4FDB-A066-2C502D38DCDE}" type="presParOf" srcId="{BC3F3B6A-BA28-46AD-93CD-7A1AF849028B}" destId="{D44D6E47-7008-4913-BC14-6EA03E601BAF}" srcOrd="0" destOrd="0" presId="urn:microsoft.com/office/officeart/2005/8/layout/hierarchy1"/>
    <dgm:cxn modelId="{70C183CB-D8F4-4684-805B-F4BEA33FAA2C}" type="presParOf" srcId="{D44D6E47-7008-4913-BC14-6EA03E601BAF}" destId="{273381C2-772B-43BD-97F4-4F41822B1DC8}" srcOrd="0" destOrd="0" presId="urn:microsoft.com/office/officeart/2005/8/layout/hierarchy1"/>
    <dgm:cxn modelId="{29554D7E-E2FD-4519-9BC3-5435AAE2DEC9}" type="presParOf" srcId="{D44D6E47-7008-4913-BC14-6EA03E601BAF}" destId="{9F36276C-5FA4-454B-8CA3-0CB0F761CB8B}" srcOrd="1" destOrd="0" presId="urn:microsoft.com/office/officeart/2005/8/layout/hierarchy1"/>
    <dgm:cxn modelId="{A0AECA74-ED93-45B7-A97A-257044743EDA}" type="presParOf" srcId="{BC3F3B6A-BA28-46AD-93CD-7A1AF849028B}" destId="{2E1ABB54-5E82-4381-BE33-153D01B40B54}" srcOrd="1" destOrd="0" presId="urn:microsoft.com/office/officeart/2005/8/layout/hierarchy1"/>
    <dgm:cxn modelId="{0CE9110D-087E-40AE-B4C5-5E1667CD12F7}" type="presParOf" srcId="{2E1ABB54-5E82-4381-BE33-153D01B40B54}" destId="{E7591EC0-A89D-4079-A490-24F07248D06E}" srcOrd="0" destOrd="0" presId="urn:microsoft.com/office/officeart/2005/8/layout/hierarchy1"/>
    <dgm:cxn modelId="{6319B626-378A-4063-90F0-8B69A7C136C5}" type="presParOf" srcId="{2E1ABB54-5E82-4381-BE33-153D01B40B54}" destId="{BC2DC557-9789-49FA-AFBC-F7936C2E43DC}" srcOrd="1" destOrd="0" presId="urn:microsoft.com/office/officeart/2005/8/layout/hierarchy1"/>
    <dgm:cxn modelId="{9D6DAD2F-6E90-452C-B5B7-E53234E47769}" type="presParOf" srcId="{BC2DC557-9789-49FA-AFBC-F7936C2E43DC}" destId="{E8B9C412-F085-4AA5-A6E2-D805AD95EF29}" srcOrd="0" destOrd="0" presId="urn:microsoft.com/office/officeart/2005/8/layout/hierarchy1"/>
    <dgm:cxn modelId="{45AA36DA-76D9-4FE9-9C1D-E89C64BA7BFF}" type="presParOf" srcId="{E8B9C412-F085-4AA5-A6E2-D805AD95EF29}" destId="{B83D74AB-21B8-42E3-80C3-AA925259C5EC}" srcOrd="0" destOrd="0" presId="urn:microsoft.com/office/officeart/2005/8/layout/hierarchy1"/>
    <dgm:cxn modelId="{945501CF-DB3E-4DEB-8676-13BCA514ED35}" type="presParOf" srcId="{E8B9C412-F085-4AA5-A6E2-D805AD95EF29}" destId="{F58BA0E9-75F2-40FF-B04D-D5CFEA6DBB9C}" srcOrd="1" destOrd="0" presId="urn:microsoft.com/office/officeart/2005/8/layout/hierarchy1"/>
    <dgm:cxn modelId="{DFA9A894-70AD-4428-B734-8FFB35C5F44A}" type="presParOf" srcId="{BC2DC557-9789-49FA-AFBC-F7936C2E43DC}" destId="{F2FA07A2-A3E5-4D4A-8AFF-57CD6CB4D117}" srcOrd="1" destOrd="0" presId="urn:microsoft.com/office/officeart/2005/8/layout/hierarchy1"/>
    <dgm:cxn modelId="{58DE90EC-18C5-4F4F-B713-A03D3A2603A6}" type="presParOf" srcId="{2E1ABB54-5E82-4381-BE33-153D01B40B54}" destId="{41A08D1D-8F86-4521-B563-E2EBC81A8486}" srcOrd="2" destOrd="0" presId="urn:microsoft.com/office/officeart/2005/8/layout/hierarchy1"/>
    <dgm:cxn modelId="{5A05AD72-1131-4A7D-A127-5ADCAE547610}" type="presParOf" srcId="{2E1ABB54-5E82-4381-BE33-153D01B40B54}" destId="{DC5A71EC-D323-4412-8E57-77D24621DC44}" srcOrd="3" destOrd="0" presId="urn:microsoft.com/office/officeart/2005/8/layout/hierarchy1"/>
    <dgm:cxn modelId="{EDCCF187-91ED-486A-B903-946C8CE0EF71}" type="presParOf" srcId="{DC5A71EC-D323-4412-8E57-77D24621DC44}" destId="{0B3DBD93-873D-4CD8-8D8E-D8886ED95736}" srcOrd="0" destOrd="0" presId="urn:microsoft.com/office/officeart/2005/8/layout/hierarchy1"/>
    <dgm:cxn modelId="{5B77ECEA-0298-4FB5-A68F-93A695402FC8}" type="presParOf" srcId="{0B3DBD93-873D-4CD8-8D8E-D8886ED95736}" destId="{594BC1FC-C1F8-4D90-AE76-6645CCA44BFD}" srcOrd="0" destOrd="0" presId="urn:microsoft.com/office/officeart/2005/8/layout/hierarchy1"/>
    <dgm:cxn modelId="{08589420-D5A3-4CCB-B976-361765EBA3CE}" type="presParOf" srcId="{0B3DBD93-873D-4CD8-8D8E-D8886ED95736}" destId="{B0C8C5AB-B5BF-4FE6-A77D-CD6FA9D88966}" srcOrd="1" destOrd="0" presId="urn:microsoft.com/office/officeart/2005/8/layout/hierarchy1"/>
    <dgm:cxn modelId="{100D00E9-7E3D-48B3-AC00-03CD74ECF732}" type="presParOf" srcId="{DC5A71EC-D323-4412-8E57-77D24621DC44}" destId="{F3582DE2-BD78-4ED2-9F0A-F5B16E35082C}" srcOrd="1" destOrd="0" presId="urn:microsoft.com/office/officeart/2005/8/layout/hierarchy1"/>
    <dgm:cxn modelId="{77D41166-7210-4179-9181-18EA306D345F}" type="presParOf" srcId="{F3582DE2-BD78-4ED2-9F0A-F5B16E35082C}" destId="{0623F76F-0C49-4C0E-8EDC-F9D643B57861}" srcOrd="0" destOrd="0" presId="urn:microsoft.com/office/officeart/2005/8/layout/hierarchy1"/>
    <dgm:cxn modelId="{106B7584-E34F-42CA-941F-33D510BE4301}" type="presParOf" srcId="{F3582DE2-BD78-4ED2-9F0A-F5B16E35082C}" destId="{DA53A667-B33A-49A9-82A0-1A8C741120D7}" srcOrd="1" destOrd="0" presId="urn:microsoft.com/office/officeart/2005/8/layout/hierarchy1"/>
    <dgm:cxn modelId="{FEDA9C6A-0CF7-4A3E-BEE8-60AD82ECEE92}" type="presParOf" srcId="{DA53A667-B33A-49A9-82A0-1A8C741120D7}" destId="{BC1CFD7F-F249-4310-8394-71DE3C08F459}" srcOrd="0" destOrd="0" presId="urn:microsoft.com/office/officeart/2005/8/layout/hierarchy1"/>
    <dgm:cxn modelId="{FBC87274-0C37-4171-87E8-50E23CC2EB86}" type="presParOf" srcId="{BC1CFD7F-F249-4310-8394-71DE3C08F459}" destId="{3DA1C978-5450-42A0-95DD-46092770F321}" srcOrd="0" destOrd="0" presId="urn:microsoft.com/office/officeart/2005/8/layout/hierarchy1"/>
    <dgm:cxn modelId="{57B50343-104F-444B-9074-F2C416089E14}" type="presParOf" srcId="{BC1CFD7F-F249-4310-8394-71DE3C08F459}" destId="{C6123048-F9DA-4118-B290-5F5494CDDA67}" srcOrd="1" destOrd="0" presId="urn:microsoft.com/office/officeart/2005/8/layout/hierarchy1"/>
    <dgm:cxn modelId="{D92C9DE7-E6D3-4B64-956C-7FC439600BF3}" type="presParOf" srcId="{DA53A667-B33A-49A9-82A0-1A8C741120D7}" destId="{BD78675D-5DAC-4733-B5CB-68DF5BC2C71C}" srcOrd="1" destOrd="0" presId="urn:microsoft.com/office/officeart/2005/8/layout/hierarchy1"/>
    <dgm:cxn modelId="{A655746D-2CB4-4C65-9E79-00BF1BE4F3B0}" type="presParOf" srcId="{F3582DE2-BD78-4ED2-9F0A-F5B16E35082C}" destId="{65FB1B3D-CCF1-455D-B961-58A53B577E99}" srcOrd="2" destOrd="0" presId="urn:microsoft.com/office/officeart/2005/8/layout/hierarchy1"/>
    <dgm:cxn modelId="{5C63A8F5-E253-4481-8EAC-93B7830F17F8}" type="presParOf" srcId="{F3582DE2-BD78-4ED2-9F0A-F5B16E35082C}" destId="{7D93A80B-2147-4EE5-8AC6-BB038166C878}" srcOrd="3" destOrd="0" presId="urn:microsoft.com/office/officeart/2005/8/layout/hierarchy1"/>
    <dgm:cxn modelId="{FD836CE1-DE07-4797-A20F-D48219FFB2DB}" type="presParOf" srcId="{7D93A80B-2147-4EE5-8AC6-BB038166C878}" destId="{B4EF258B-72DA-41A8-8BA6-359EEDA12D83}" srcOrd="0" destOrd="0" presId="urn:microsoft.com/office/officeart/2005/8/layout/hierarchy1"/>
    <dgm:cxn modelId="{1A816F39-46FC-47BA-A684-306F819BD36D}" type="presParOf" srcId="{B4EF258B-72DA-41A8-8BA6-359EEDA12D83}" destId="{1E68EDD7-DCCF-4F5D-A6A9-BEE6C0CE481F}" srcOrd="0" destOrd="0" presId="urn:microsoft.com/office/officeart/2005/8/layout/hierarchy1"/>
    <dgm:cxn modelId="{A8DB1401-1E36-4493-87A4-7D17881E68C8}" type="presParOf" srcId="{B4EF258B-72DA-41A8-8BA6-359EEDA12D83}" destId="{03AF286A-8CDB-47A5-ABDF-4CFFAA42170E}" srcOrd="1" destOrd="0" presId="urn:microsoft.com/office/officeart/2005/8/layout/hierarchy1"/>
    <dgm:cxn modelId="{844D1CA7-4F65-44EF-91BB-1606BC1CF987}" type="presParOf" srcId="{7D93A80B-2147-4EE5-8AC6-BB038166C878}" destId="{97A10674-9D2F-4EB5-BAB8-F386E6677F38}" srcOrd="1" destOrd="0" presId="urn:microsoft.com/office/officeart/2005/8/layout/hierarchy1"/>
    <dgm:cxn modelId="{5E845AB0-FB41-4FF1-8B2E-7800302F6A63}" type="presParOf" srcId="{2E1ABB54-5E82-4381-BE33-153D01B40B54}" destId="{8E694868-B089-46B6-BB50-9608C4A422B3}" srcOrd="4" destOrd="0" presId="urn:microsoft.com/office/officeart/2005/8/layout/hierarchy1"/>
    <dgm:cxn modelId="{75803C15-F46B-493F-B4DD-1A5CACD27C33}" type="presParOf" srcId="{2E1ABB54-5E82-4381-BE33-153D01B40B54}" destId="{C7736DBD-1E0D-4487-BDB2-4845DE8C7376}" srcOrd="5" destOrd="0" presId="urn:microsoft.com/office/officeart/2005/8/layout/hierarchy1"/>
    <dgm:cxn modelId="{4A547FE3-768F-4659-8738-929A4B3DEA5A}" type="presParOf" srcId="{C7736DBD-1E0D-4487-BDB2-4845DE8C7376}" destId="{4E9EEAE7-4EE8-4EFC-893B-9BBE8A934849}" srcOrd="0" destOrd="0" presId="urn:microsoft.com/office/officeart/2005/8/layout/hierarchy1"/>
    <dgm:cxn modelId="{9388AA41-A543-4DCB-A266-545E2722E5A8}" type="presParOf" srcId="{4E9EEAE7-4EE8-4EFC-893B-9BBE8A934849}" destId="{4AC1998F-7607-40E1-A165-C37E633814E4}" srcOrd="0" destOrd="0" presId="urn:microsoft.com/office/officeart/2005/8/layout/hierarchy1"/>
    <dgm:cxn modelId="{B4004A89-EF57-45F0-BC54-8811F536978D}" type="presParOf" srcId="{4E9EEAE7-4EE8-4EFC-893B-9BBE8A934849}" destId="{8E749A81-46B4-438C-AB59-822E8032A687}" srcOrd="1" destOrd="0" presId="urn:microsoft.com/office/officeart/2005/8/layout/hierarchy1"/>
    <dgm:cxn modelId="{F68F7D65-F577-41C7-9262-D5ED2FB45AC9}" type="presParOf" srcId="{C7736DBD-1E0D-4487-BDB2-4845DE8C7376}" destId="{12B11BFC-A083-45F5-9C94-2E011DA234D7}" srcOrd="1" destOrd="0" presId="urn:microsoft.com/office/officeart/2005/8/layout/hierarchy1"/>
    <dgm:cxn modelId="{B86DB139-2132-4F1E-85B9-C695855A48B1}" type="presParOf" srcId="{12B11BFC-A083-45F5-9C94-2E011DA234D7}" destId="{F26FCD11-63BE-4332-B7D8-4C64EE96B845}" srcOrd="0" destOrd="0" presId="urn:microsoft.com/office/officeart/2005/8/layout/hierarchy1"/>
    <dgm:cxn modelId="{9F863A62-BE77-4C39-A2F5-3711E8A813DC}" type="presParOf" srcId="{12B11BFC-A083-45F5-9C94-2E011DA234D7}" destId="{B879F37D-786B-4AD0-A24B-BAAFCE2B32CD}" srcOrd="1" destOrd="0" presId="urn:microsoft.com/office/officeart/2005/8/layout/hierarchy1"/>
    <dgm:cxn modelId="{B294C68B-2062-4E87-AD19-9FFD3E025F09}" type="presParOf" srcId="{B879F37D-786B-4AD0-A24B-BAAFCE2B32CD}" destId="{3E8D9A28-0A0A-496A-9AFA-9CE7FFBF221A}" srcOrd="0" destOrd="0" presId="urn:microsoft.com/office/officeart/2005/8/layout/hierarchy1"/>
    <dgm:cxn modelId="{F15CC92B-BBD0-4FC3-9B35-EBF6BBEEA743}" type="presParOf" srcId="{3E8D9A28-0A0A-496A-9AFA-9CE7FFBF221A}" destId="{55C612BC-9181-4A63-AD0F-23ADC090B783}" srcOrd="0" destOrd="0" presId="urn:microsoft.com/office/officeart/2005/8/layout/hierarchy1"/>
    <dgm:cxn modelId="{449D6EED-AF77-4E49-B988-71E35E24B417}" type="presParOf" srcId="{3E8D9A28-0A0A-496A-9AFA-9CE7FFBF221A}" destId="{840F4AF8-4635-44A1-ADB1-FFD126EF9B4B}" srcOrd="1" destOrd="0" presId="urn:microsoft.com/office/officeart/2005/8/layout/hierarchy1"/>
    <dgm:cxn modelId="{C018B65F-A712-4C1F-A889-3B8508BF1EB9}" type="presParOf" srcId="{B879F37D-786B-4AD0-A24B-BAAFCE2B32CD}" destId="{D8A44A29-8074-475F-81E9-9EEC10908968}" srcOrd="1" destOrd="0" presId="urn:microsoft.com/office/officeart/2005/8/layout/hierarchy1"/>
    <dgm:cxn modelId="{66E1A992-4500-49E4-B220-E2EB0A907004}" type="presParOf" srcId="{12B11BFC-A083-45F5-9C94-2E011DA234D7}" destId="{BE0744C5-6ABF-4C84-9821-AD87AE7F66A2}" srcOrd="2" destOrd="0" presId="urn:microsoft.com/office/officeart/2005/8/layout/hierarchy1"/>
    <dgm:cxn modelId="{F5DB8FA5-A442-4295-A357-787715951CF9}" type="presParOf" srcId="{12B11BFC-A083-45F5-9C94-2E011DA234D7}" destId="{A23BFEC1-BE9E-4096-8D4F-F8B12E75BC54}" srcOrd="3" destOrd="0" presId="urn:microsoft.com/office/officeart/2005/8/layout/hierarchy1"/>
    <dgm:cxn modelId="{B64AB17C-8B35-45F7-AEAD-126AD160B1A6}" type="presParOf" srcId="{A23BFEC1-BE9E-4096-8D4F-F8B12E75BC54}" destId="{C617ADBA-1BD4-4987-8EA9-1CC4206B012A}" srcOrd="0" destOrd="0" presId="urn:microsoft.com/office/officeart/2005/8/layout/hierarchy1"/>
    <dgm:cxn modelId="{25701B75-55F3-46DF-8A6B-04FB4610AEB6}" type="presParOf" srcId="{C617ADBA-1BD4-4987-8EA9-1CC4206B012A}" destId="{42A3D754-B5BE-44EF-BC50-0B268631AC80}" srcOrd="0" destOrd="0" presId="urn:microsoft.com/office/officeart/2005/8/layout/hierarchy1"/>
    <dgm:cxn modelId="{D760C8C2-BF8F-47A0-8949-9D78C9691467}" type="presParOf" srcId="{C617ADBA-1BD4-4987-8EA9-1CC4206B012A}" destId="{EB92C56A-F1DD-49B8-A7A6-AC3FE35A2464}" srcOrd="1" destOrd="0" presId="urn:microsoft.com/office/officeart/2005/8/layout/hierarchy1"/>
    <dgm:cxn modelId="{C1DA1C65-2529-4763-91B1-F158EEADFAF9}" type="presParOf" srcId="{A23BFEC1-BE9E-4096-8D4F-F8B12E75BC54}" destId="{AFD4AB2E-3A1E-45FA-867B-A87B42360CF7}" srcOrd="1" destOrd="0" presId="urn:microsoft.com/office/officeart/2005/8/layout/hierarchy1"/>
    <dgm:cxn modelId="{D5B2799E-B999-4D48-BFBC-E66EAF53FB66}" type="presParOf" srcId="{2E1ABB54-5E82-4381-BE33-153D01B40B54}" destId="{27696D92-3638-47A1-B468-1ADA47EB6CF2}" srcOrd="6" destOrd="0" presId="urn:microsoft.com/office/officeart/2005/8/layout/hierarchy1"/>
    <dgm:cxn modelId="{3FCFB602-43F2-4B31-A6E3-A45866CBBFD2}" type="presParOf" srcId="{2E1ABB54-5E82-4381-BE33-153D01B40B54}" destId="{7A2AE3F0-7194-4075-BB4C-3CD5509A99D9}" srcOrd="7" destOrd="0" presId="urn:microsoft.com/office/officeart/2005/8/layout/hierarchy1"/>
    <dgm:cxn modelId="{D6D997AA-8884-4452-B704-FB4D39E15F34}" type="presParOf" srcId="{7A2AE3F0-7194-4075-BB4C-3CD5509A99D9}" destId="{D0ACCC4C-D7C9-4BC0-A291-716D585720E6}" srcOrd="0" destOrd="0" presId="urn:microsoft.com/office/officeart/2005/8/layout/hierarchy1"/>
    <dgm:cxn modelId="{3F9970C5-17B7-473A-99C3-BD07BF683BD2}" type="presParOf" srcId="{D0ACCC4C-D7C9-4BC0-A291-716D585720E6}" destId="{021950CF-E450-4B0C-A276-4EF84557CBEE}" srcOrd="0" destOrd="0" presId="urn:microsoft.com/office/officeart/2005/8/layout/hierarchy1"/>
    <dgm:cxn modelId="{9B211791-7164-4086-AC04-81745EF5131B}" type="presParOf" srcId="{D0ACCC4C-D7C9-4BC0-A291-716D585720E6}" destId="{2B632054-C36E-4301-B55F-9F9D9F3E00B9}" srcOrd="1" destOrd="0" presId="urn:microsoft.com/office/officeart/2005/8/layout/hierarchy1"/>
    <dgm:cxn modelId="{21E4F2AA-E037-4A3C-8B49-99F147034B19}" type="presParOf" srcId="{7A2AE3F0-7194-4075-BB4C-3CD5509A99D9}" destId="{05A5DF13-18B6-45A0-A1E2-3B4516DD432E}" srcOrd="1" destOrd="0" presId="urn:microsoft.com/office/officeart/2005/8/layout/hierarchy1"/>
    <dgm:cxn modelId="{8DF9166D-A184-4D2E-A97E-2A724F438DA4}" type="presParOf" srcId="{05A5DF13-18B6-45A0-A1E2-3B4516DD432E}" destId="{124F2A1A-1D80-4633-AA4A-E19AD0C40E6B}" srcOrd="0" destOrd="0" presId="urn:microsoft.com/office/officeart/2005/8/layout/hierarchy1"/>
    <dgm:cxn modelId="{42957770-1013-429A-ADEA-8FEAE9976C09}" type="presParOf" srcId="{05A5DF13-18B6-45A0-A1E2-3B4516DD432E}" destId="{15C390C5-BBCC-45DA-A031-1737AF2CBC11}" srcOrd="1" destOrd="0" presId="urn:microsoft.com/office/officeart/2005/8/layout/hierarchy1"/>
    <dgm:cxn modelId="{881D130E-7EE4-4D7E-9917-5A6B256AC2A7}" type="presParOf" srcId="{15C390C5-BBCC-45DA-A031-1737AF2CBC11}" destId="{12B551AA-DFB6-4036-958F-95478F6A545E}" srcOrd="0" destOrd="0" presId="urn:microsoft.com/office/officeart/2005/8/layout/hierarchy1"/>
    <dgm:cxn modelId="{96A83B80-F56E-4058-99E1-1E2A68D55F76}" type="presParOf" srcId="{12B551AA-DFB6-4036-958F-95478F6A545E}" destId="{BA407557-3303-426F-95EE-279D9ADCF7B4}" srcOrd="0" destOrd="0" presId="urn:microsoft.com/office/officeart/2005/8/layout/hierarchy1"/>
    <dgm:cxn modelId="{7A7D7C65-C124-459F-BB37-4E10B7DE0E49}" type="presParOf" srcId="{12B551AA-DFB6-4036-958F-95478F6A545E}" destId="{D20B1579-E7FF-4C32-9414-26E0CD41DF48}" srcOrd="1" destOrd="0" presId="urn:microsoft.com/office/officeart/2005/8/layout/hierarchy1"/>
    <dgm:cxn modelId="{643BA6FF-56BA-45E9-ABE3-E644DEDB6274}" type="presParOf" srcId="{15C390C5-BBCC-45DA-A031-1737AF2CBC11}" destId="{0294DCC4-02F3-44BB-932C-A73F134DDA91}" srcOrd="1" destOrd="0" presId="urn:microsoft.com/office/officeart/2005/8/layout/hierarchy1"/>
    <dgm:cxn modelId="{593FC4B3-33C8-4BAB-AB2D-894EEBE84FA0}" type="presParOf" srcId="{0294DCC4-02F3-44BB-932C-A73F134DDA91}" destId="{C1F734A9-75D1-47E2-B97D-2215B1666AA7}" srcOrd="0" destOrd="0" presId="urn:microsoft.com/office/officeart/2005/8/layout/hierarchy1"/>
    <dgm:cxn modelId="{E52C317A-AD2A-4DBA-A648-182BDCC4AA6E}" type="presParOf" srcId="{0294DCC4-02F3-44BB-932C-A73F134DDA91}" destId="{78AE54E0-C02A-43D4-9D2C-BFCDD3B7BD9A}" srcOrd="1" destOrd="0" presId="urn:microsoft.com/office/officeart/2005/8/layout/hierarchy1"/>
    <dgm:cxn modelId="{7478B20A-BF15-41A9-8421-599D67FFD7E6}" type="presParOf" srcId="{78AE54E0-C02A-43D4-9D2C-BFCDD3B7BD9A}" destId="{67F88A63-6703-4DE0-9184-DC3AB837111C}" srcOrd="0" destOrd="0" presId="urn:microsoft.com/office/officeart/2005/8/layout/hierarchy1"/>
    <dgm:cxn modelId="{D3613AD0-2102-4AB5-8F7C-0E7508688F6A}" type="presParOf" srcId="{67F88A63-6703-4DE0-9184-DC3AB837111C}" destId="{E4692AA7-B255-4A7C-9908-01473AD3BFF9}" srcOrd="0" destOrd="0" presId="urn:microsoft.com/office/officeart/2005/8/layout/hierarchy1"/>
    <dgm:cxn modelId="{4F5E3153-513F-4047-B37C-50741596A606}" type="presParOf" srcId="{67F88A63-6703-4DE0-9184-DC3AB837111C}" destId="{F67788DF-4674-4A55-94F3-A260DF4455DD}" srcOrd="1" destOrd="0" presId="urn:microsoft.com/office/officeart/2005/8/layout/hierarchy1"/>
    <dgm:cxn modelId="{881427A2-833F-4088-8A94-A20335C24BBF}" type="presParOf" srcId="{78AE54E0-C02A-43D4-9D2C-BFCDD3B7BD9A}" destId="{32C5E152-458B-45D3-81BE-61087987BDCC}" srcOrd="1" destOrd="0" presId="urn:microsoft.com/office/officeart/2005/8/layout/hierarchy1"/>
    <dgm:cxn modelId="{E299BA13-8CA7-423E-934E-E58BD43FAF20}" type="presParOf" srcId="{05A5DF13-18B6-45A0-A1E2-3B4516DD432E}" destId="{238C0E5F-7E35-4F1B-A3FB-A77D6B6A6549}" srcOrd="2" destOrd="0" presId="urn:microsoft.com/office/officeart/2005/8/layout/hierarchy1"/>
    <dgm:cxn modelId="{3E22D849-7133-4A33-B11B-641FDCC2A0BA}" type="presParOf" srcId="{05A5DF13-18B6-45A0-A1E2-3B4516DD432E}" destId="{321EC9F1-4865-4940-B624-55942C2E1681}" srcOrd="3" destOrd="0" presId="urn:microsoft.com/office/officeart/2005/8/layout/hierarchy1"/>
    <dgm:cxn modelId="{2D7945C9-553B-4C19-B70E-3ED30A0C8B62}" type="presParOf" srcId="{321EC9F1-4865-4940-B624-55942C2E1681}" destId="{A88BF1B0-ED73-45AC-ACC5-81BD1EA3317E}" srcOrd="0" destOrd="0" presId="urn:microsoft.com/office/officeart/2005/8/layout/hierarchy1"/>
    <dgm:cxn modelId="{3FAA6DE3-08D2-4F9A-AC37-02EAE1FD6734}" type="presParOf" srcId="{A88BF1B0-ED73-45AC-ACC5-81BD1EA3317E}" destId="{26667E30-F068-42C4-8EF1-F60CBCDA6EA0}" srcOrd="0" destOrd="0" presId="urn:microsoft.com/office/officeart/2005/8/layout/hierarchy1"/>
    <dgm:cxn modelId="{0A6CDDC8-F1EF-4F6A-A1D2-EBF08736ED27}" type="presParOf" srcId="{A88BF1B0-ED73-45AC-ACC5-81BD1EA3317E}" destId="{F7681D54-02E7-421D-A142-E76B7EE6D86B}" srcOrd="1" destOrd="0" presId="urn:microsoft.com/office/officeart/2005/8/layout/hierarchy1"/>
    <dgm:cxn modelId="{A0831871-DBA3-4008-AEF5-7E2DB3311425}" type="presParOf" srcId="{321EC9F1-4865-4940-B624-55942C2E1681}" destId="{E9BFDB06-1DDE-48B1-87C3-7386F5CBA685}" srcOrd="1" destOrd="0" presId="urn:microsoft.com/office/officeart/2005/8/layout/hierarchy1"/>
    <dgm:cxn modelId="{5BAB54EA-BC4A-4278-AB2D-AF5033005F98}" type="presParOf" srcId="{2E1ABB54-5E82-4381-BE33-153D01B40B54}" destId="{3B4BE6C6-83C6-4E0D-BCEF-B40A181F14B3}" srcOrd="8" destOrd="0" presId="urn:microsoft.com/office/officeart/2005/8/layout/hierarchy1"/>
    <dgm:cxn modelId="{3E693DC4-8FE8-4EC1-80AB-914A5D6A6213}" type="presParOf" srcId="{2E1ABB54-5E82-4381-BE33-153D01B40B54}" destId="{2875C315-0221-471B-A857-DF6A7745C056}" srcOrd="9" destOrd="0" presId="urn:microsoft.com/office/officeart/2005/8/layout/hierarchy1"/>
    <dgm:cxn modelId="{B39C37BF-4CFA-45FF-9EFA-BAB1DB56C8B3}" type="presParOf" srcId="{2875C315-0221-471B-A857-DF6A7745C056}" destId="{FDC02632-FD96-49DD-A2A6-CE6E89D100FF}" srcOrd="0" destOrd="0" presId="urn:microsoft.com/office/officeart/2005/8/layout/hierarchy1"/>
    <dgm:cxn modelId="{F7D55118-FFDA-4EF8-A502-FBC6E55D5EF4}" type="presParOf" srcId="{FDC02632-FD96-49DD-A2A6-CE6E89D100FF}" destId="{60B278CB-AF5E-4972-966C-21462282883C}" srcOrd="0" destOrd="0" presId="urn:microsoft.com/office/officeart/2005/8/layout/hierarchy1"/>
    <dgm:cxn modelId="{3216BD78-BF70-4315-A8C5-49408F731F6E}" type="presParOf" srcId="{FDC02632-FD96-49DD-A2A6-CE6E89D100FF}" destId="{A4271A7B-919C-4EBD-A6B2-451AFF130E3A}" srcOrd="1" destOrd="0" presId="urn:microsoft.com/office/officeart/2005/8/layout/hierarchy1"/>
    <dgm:cxn modelId="{AE9CAB88-74FE-4FA5-BF10-DFD7478C636F}" type="presParOf" srcId="{2875C315-0221-471B-A857-DF6A7745C056}" destId="{FB6AF1CC-38C2-4886-AD7C-A7447BC8F775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B4BE6C6-83C6-4E0D-BCEF-B40A181F14B3}">
      <dsp:nvSpPr>
        <dsp:cNvPr id="0" name=""/>
        <dsp:cNvSpPr/>
      </dsp:nvSpPr>
      <dsp:spPr>
        <a:xfrm>
          <a:off x="3730350" y="1749171"/>
          <a:ext cx="3276861" cy="25991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7124"/>
              </a:lnTo>
              <a:lnTo>
                <a:pt x="3276861" y="177124"/>
              </a:lnTo>
              <a:lnTo>
                <a:pt x="3276861" y="259914"/>
              </a:lnTo>
            </a:path>
          </a:pathLst>
        </a:custGeom>
        <a:noFill/>
        <a:ln w="9525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38C0E5F-7E35-4F1B-A3FB-A77D6B6A6549}">
      <dsp:nvSpPr>
        <dsp:cNvPr id="0" name=""/>
        <dsp:cNvSpPr/>
      </dsp:nvSpPr>
      <dsp:spPr>
        <a:xfrm>
          <a:off x="5914924" y="2576579"/>
          <a:ext cx="546143" cy="25991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7124"/>
              </a:lnTo>
              <a:lnTo>
                <a:pt x="546143" y="177124"/>
              </a:lnTo>
              <a:lnTo>
                <a:pt x="546143" y="259914"/>
              </a:lnTo>
            </a:path>
          </a:pathLst>
        </a:custGeom>
        <a:noFill/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1F734A9-75D1-47E2-B97D-2215B1666AA7}">
      <dsp:nvSpPr>
        <dsp:cNvPr id="0" name=""/>
        <dsp:cNvSpPr/>
      </dsp:nvSpPr>
      <dsp:spPr>
        <a:xfrm>
          <a:off x="5323061" y="3403986"/>
          <a:ext cx="91440" cy="25991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59914"/>
              </a:lnTo>
            </a:path>
          </a:pathLst>
        </a:custGeom>
        <a:noFill/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24F2A1A-1D80-4633-AA4A-E19AD0C40E6B}">
      <dsp:nvSpPr>
        <dsp:cNvPr id="0" name=""/>
        <dsp:cNvSpPr/>
      </dsp:nvSpPr>
      <dsp:spPr>
        <a:xfrm>
          <a:off x="5368781" y="2576579"/>
          <a:ext cx="546143" cy="259914"/>
        </a:xfrm>
        <a:custGeom>
          <a:avLst/>
          <a:gdLst/>
          <a:ahLst/>
          <a:cxnLst/>
          <a:rect l="0" t="0" r="0" b="0"/>
          <a:pathLst>
            <a:path>
              <a:moveTo>
                <a:pt x="546143" y="0"/>
              </a:moveTo>
              <a:lnTo>
                <a:pt x="546143" y="177124"/>
              </a:lnTo>
              <a:lnTo>
                <a:pt x="0" y="177124"/>
              </a:lnTo>
              <a:lnTo>
                <a:pt x="0" y="259914"/>
              </a:lnTo>
            </a:path>
          </a:pathLst>
        </a:custGeom>
        <a:noFill/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7696D92-3638-47A1-B468-1ADA47EB6CF2}">
      <dsp:nvSpPr>
        <dsp:cNvPr id="0" name=""/>
        <dsp:cNvSpPr/>
      </dsp:nvSpPr>
      <dsp:spPr>
        <a:xfrm>
          <a:off x="3730350" y="1749171"/>
          <a:ext cx="2184574" cy="25991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7124"/>
              </a:lnTo>
              <a:lnTo>
                <a:pt x="2184574" y="177124"/>
              </a:lnTo>
              <a:lnTo>
                <a:pt x="2184574" y="259914"/>
              </a:lnTo>
            </a:path>
          </a:pathLst>
        </a:custGeom>
        <a:noFill/>
        <a:ln w="9525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E0744C5-6ABF-4C84-9821-AD87AE7F66A2}">
      <dsp:nvSpPr>
        <dsp:cNvPr id="0" name=""/>
        <dsp:cNvSpPr/>
      </dsp:nvSpPr>
      <dsp:spPr>
        <a:xfrm>
          <a:off x="3730350" y="2576579"/>
          <a:ext cx="546143" cy="25991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7124"/>
              </a:lnTo>
              <a:lnTo>
                <a:pt x="546143" y="177124"/>
              </a:lnTo>
              <a:lnTo>
                <a:pt x="546143" y="259914"/>
              </a:lnTo>
            </a:path>
          </a:pathLst>
        </a:custGeom>
        <a:noFill/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26FCD11-63BE-4332-B7D8-4C64EE96B845}">
      <dsp:nvSpPr>
        <dsp:cNvPr id="0" name=""/>
        <dsp:cNvSpPr/>
      </dsp:nvSpPr>
      <dsp:spPr>
        <a:xfrm>
          <a:off x="3184207" y="2576579"/>
          <a:ext cx="546143" cy="259914"/>
        </a:xfrm>
        <a:custGeom>
          <a:avLst/>
          <a:gdLst/>
          <a:ahLst/>
          <a:cxnLst/>
          <a:rect l="0" t="0" r="0" b="0"/>
          <a:pathLst>
            <a:path>
              <a:moveTo>
                <a:pt x="546143" y="0"/>
              </a:moveTo>
              <a:lnTo>
                <a:pt x="546143" y="177124"/>
              </a:lnTo>
              <a:lnTo>
                <a:pt x="0" y="177124"/>
              </a:lnTo>
              <a:lnTo>
                <a:pt x="0" y="259914"/>
              </a:lnTo>
            </a:path>
          </a:pathLst>
        </a:custGeom>
        <a:noFill/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694868-B089-46B6-BB50-9608C4A422B3}">
      <dsp:nvSpPr>
        <dsp:cNvPr id="0" name=""/>
        <dsp:cNvSpPr/>
      </dsp:nvSpPr>
      <dsp:spPr>
        <a:xfrm>
          <a:off x="3684630" y="1749171"/>
          <a:ext cx="91440" cy="25991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59914"/>
              </a:lnTo>
            </a:path>
          </a:pathLst>
        </a:custGeom>
        <a:noFill/>
        <a:ln w="9525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5FB1B3D-CCF1-455D-B961-58A53B577E99}">
      <dsp:nvSpPr>
        <dsp:cNvPr id="0" name=""/>
        <dsp:cNvSpPr/>
      </dsp:nvSpPr>
      <dsp:spPr>
        <a:xfrm>
          <a:off x="1545776" y="2576579"/>
          <a:ext cx="546143" cy="25991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7124"/>
              </a:lnTo>
              <a:lnTo>
                <a:pt x="546143" y="177124"/>
              </a:lnTo>
              <a:lnTo>
                <a:pt x="546143" y="259914"/>
              </a:lnTo>
            </a:path>
          </a:pathLst>
        </a:custGeom>
        <a:noFill/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623F76F-0C49-4C0E-8EDC-F9D643B57861}">
      <dsp:nvSpPr>
        <dsp:cNvPr id="0" name=""/>
        <dsp:cNvSpPr/>
      </dsp:nvSpPr>
      <dsp:spPr>
        <a:xfrm>
          <a:off x="999632" y="2576579"/>
          <a:ext cx="546143" cy="259914"/>
        </a:xfrm>
        <a:custGeom>
          <a:avLst/>
          <a:gdLst/>
          <a:ahLst/>
          <a:cxnLst/>
          <a:rect l="0" t="0" r="0" b="0"/>
          <a:pathLst>
            <a:path>
              <a:moveTo>
                <a:pt x="546143" y="0"/>
              </a:moveTo>
              <a:lnTo>
                <a:pt x="546143" y="177124"/>
              </a:lnTo>
              <a:lnTo>
                <a:pt x="0" y="177124"/>
              </a:lnTo>
              <a:lnTo>
                <a:pt x="0" y="259914"/>
              </a:lnTo>
            </a:path>
          </a:pathLst>
        </a:custGeom>
        <a:noFill/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1A08D1D-8F86-4521-B563-E2EBC81A8486}">
      <dsp:nvSpPr>
        <dsp:cNvPr id="0" name=""/>
        <dsp:cNvSpPr/>
      </dsp:nvSpPr>
      <dsp:spPr>
        <a:xfrm>
          <a:off x="1545776" y="1749171"/>
          <a:ext cx="2184574" cy="259914"/>
        </a:xfrm>
        <a:custGeom>
          <a:avLst/>
          <a:gdLst/>
          <a:ahLst/>
          <a:cxnLst/>
          <a:rect l="0" t="0" r="0" b="0"/>
          <a:pathLst>
            <a:path>
              <a:moveTo>
                <a:pt x="2184574" y="0"/>
              </a:moveTo>
              <a:lnTo>
                <a:pt x="2184574" y="177124"/>
              </a:lnTo>
              <a:lnTo>
                <a:pt x="0" y="177124"/>
              </a:lnTo>
              <a:lnTo>
                <a:pt x="0" y="259914"/>
              </a:lnTo>
            </a:path>
          </a:pathLst>
        </a:custGeom>
        <a:noFill/>
        <a:ln w="9525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7591EC0-A89D-4079-A490-24F07248D06E}">
      <dsp:nvSpPr>
        <dsp:cNvPr id="0" name=""/>
        <dsp:cNvSpPr/>
      </dsp:nvSpPr>
      <dsp:spPr>
        <a:xfrm>
          <a:off x="453489" y="1749171"/>
          <a:ext cx="3276861" cy="259914"/>
        </a:xfrm>
        <a:custGeom>
          <a:avLst/>
          <a:gdLst/>
          <a:ahLst/>
          <a:cxnLst/>
          <a:rect l="0" t="0" r="0" b="0"/>
          <a:pathLst>
            <a:path>
              <a:moveTo>
                <a:pt x="3276861" y="0"/>
              </a:moveTo>
              <a:lnTo>
                <a:pt x="3276861" y="177124"/>
              </a:lnTo>
              <a:lnTo>
                <a:pt x="0" y="177124"/>
              </a:lnTo>
              <a:lnTo>
                <a:pt x="0" y="259914"/>
              </a:lnTo>
            </a:path>
          </a:pathLst>
        </a:custGeom>
        <a:noFill/>
        <a:ln w="9525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3C2BF59-D7CC-4DE0-871B-A279C07A021A}">
      <dsp:nvSpPr>
        <dsp:cNvPr id="0" name=""/>
        <dsp:cNvSpPr/>
      </dsp:nvSpPr>
      <dsp:spPr>
        <a:xfrm>
          <a:off x="3684630" y="921764"/>
          <a:ext cx="91440" cy="25991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59914"/>
              </a:lnTo>
            </a:path>
          </a:pathLst>
        </a:custGeom>
        <a:noFill/>
        <a:ln w="95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D3E8A9B-A81D-490F-B7EF-83CD58090A47}">
      <dsp:nvSpPr>
        <dsp:cNvPr id="0" name=""/>
        <dsp:cNvSpPr/>
      </dsp:nvSpPr>
      <dsp:spPr>
        <a:xfrm>
          <a:off x="3283505" y="354271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AF2FF4F8-43FB-4CA0-BCFA-F221937B96AB}">
      <dsp:nvSpPr>
        <dsp:cNvPr id="0" name=""/>
        <dsp:cNvSpPr/>
      </dsp:nvSpPr>
      <dsp:spPr>
        <a:xfrm>
          <a:off x="3382804" y="448605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Chief Executive Officer</a:t>
          </a:r>
          <a:endParaRPr lang="en-AU" sz="900" kern="1200" dirty="0"/>
        </a:p>
      </dsp:txBody>
      <dsp:txXfrm>
        <a:off x="3399425" y="465226"/>
        <a:ext cx="860447" cy="534250"/>
      </dsp:txXfrm>
    </dsp:sp>
    <dsp:sp modelId="{273381C2-772B-43BD-97F4-4F41822B1DC8}">
      <dsp:nvSpPr>
        <dsp:cNvPr id="0" name=""/>
        <dsp:cNvSpPr/>
      </dsp:nvSpPr>
      <dsp:spPr>
        <a:xfrm>
          <a:off x="3283505" y="1181679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9F36276C-5FA4-454B-8CA3-0CB0F761CB8B}">
      <dsp:nvSpPr>
        <dsp:cNvPr id="0" name=""/>
        <dsp:cNvSpPr/>
      </dsp:nvSpPr>
      <dsp:spPr>
        <a:xfrm>
          <a:off x="3382804" y="1276013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Managing Director</a:t>
          </a:r>
          <a:endParaRPr lang="en-GB" sz="900" kern="1200" dirty="0"/>
        </a:p>
      </dsp:txBody>
      <dsp:txXfrm>
        <a:off x="3399425" y="1292634"/>
        <a:ext cx="860447" cy="534250"/>
      </dsp:txXfrm>
    </dsp:sp>
    <dsp:sp modelId="{B83D74AB-21B8-42E3-80C3-AA925259C5EC}">
      <dsp:nvSpPr>
        <dsp:cNvPr id="0" name=""/>
        <dsp:cNvSpPr/>
      </dsp:nvSpPr>
      <dsp:spPr>
        <a:xfrm>
          <a:off x="6644" y="2009086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F58BA0E9-75F2-40FF-B04D-D5CFEA6DBB9C}">
      <dsp:nvSpPr>
        <dsp:cNvPr id="0" name=""/>
        <dsp:cNvSpPr/>
      </dsp:nvSpPr>
      <dsp:spPr>
        <a:xfrm>
          <a:off x="105943" y="2103420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Legal Advisor</a:t>
          </a:r>
          <a:endParaRPr lang="en-GB" sz="900" kern="1200" dirty="0"/>
        </a:p>
      </dsp:txBody>
      <dsp:txXfrm>
        <a:off x="122564" y="2120041"/>
        <a:ext cx="860447" cy="534250"/>
      </dsp:txXfrm>
    </dsp:sp>
    <dsp:sp modelId="{594BC1FC-C1F8-4D90-AE76-6645CCA44BFD}">
      <dsp:nvSpPr>
        <dsp:cNvPr id="0" name=""/>
        <dsp:cNvSpPr/>
      </dsp:nvSpPr>
      <dsp:spPr>
        <a:xfrm>
          <a:off x="1098931" y="2009086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B0C8C5AB-B5BF-4FE6-A77D-CD6FA9D88966}">
      <dsp:nvSpPr>
        <dsp:cNvPr id="0" name=""/>
        <dsp:cNvSpPr/>
      </dsp:nvSpPr>
      <dsp:spPr>
        <a:xfrm>
          <a:off x="1198230" y="2103420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General Manager</a:t>
          </a:r>
          <a:endParaRPr lang="en-AU" sz="900" kern="1200" dirty="0"/>
        </a:p>
      </dsp:txBody>
      <dsp:txXfrm>
        <a:off x="1214851" y="2120041"/>
        <a:ext cx="860447" cy="534250"/>
      </dsp:txXfrm>
    </dsp:sp>
    <dsp:sp modelId="{3DA1C978-5450-42A0-95DD-46092770F321}">
      <dsp:nvSpPr>
        <dsp:cNvPr id="0" name=""/>
        <dsp:cNvSpPr/>
      </dsp:nvSpPr>
      <dsp:spPr>
        <a:xfrm>
          <a:off x="552788" y="2836494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C6123048-F9DA-4118-B290-5F5494CDDA67}">
      <dsp:nvSpPr>
        <dsp:cNvPr id="0" name=""/>
        <dsp:cNvSpPr/>
      </dsp:nvSpPr>
      <dsp:spPr>
        <a:xfrm>
          <a:off x="652086" y="2930828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Administration Manager</a:t>
          </a:r>
          <a:endParaRPr lang="en-GB" sz="900" kern="1200" dirty="0"/>
        </a:p>
      </dsp:txBody>
      <dsp:txXfrm>
        <a:off x="668707" y="2947449"/>
        <a:ext cx="860447" cy="534250"/>
      </dsp:txXfrm>
    </dsp:sp>
    <dsp:sp modelId="{1E68EDD7-DCCF-4F5D-A6A9-BEE6C0CE481F}">
      <dsp:nvSpPr>
        <dsp:cNvPr id="0" name=""/>
        <dsp:cNvSpPr/>
      </dsp:nvSpPr>
      <dsp:spPr>
        <a:xfrm>
          <a:off x="1645075" y="2836494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03AF286A-8CDB-47A5-ABDF-4CFFAA42170E}">
      <dsp:nvSpPr>
        <dsp:cNvPr id="0" name=""/>
        <dsp:cNvSpPr/>
      </dsp:nvSpPr>
      <dsp:spPr>
        <a:xfrm>
          <a:off x="1744374" y="2930828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Office Manager</a:t>
          </a:r>
          <a:endParaRPr lang="en-AU" sz="900" kern="1200" dirty="0"/>
        </a:p>
      </dsp:txBody>
      <dsp:txXfrm>
        <a:off x="1760995" y="2947449"/>
        <a:ext cx="860447" cy="534250"/>
      </dsp:txXfrm>
    </dsp:sp>
    <dsp:sp modelId="{4AC1998F-7607-40E1-A165-C37E633814E4}">
      <dsp:nvSpPr>
        <dsp:cNvPr id="0" name=""/>
        <dsp:cNvSpPr/>
      </dsp:nvSpPr>
      <dsp:spPr>
        <a:xfrm>
          <a:off x="3283505" y="2009086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8E749A81-46B4-438C-AB59-822E8032A687}">
      <dsp:nvSpPr>
        <dsp:cNvPr id="0" name=""/>
        <dsp:cNvSpPr/>
      </dsp:nvSpPr>
      <dsp:spPr>
        <a:xfrm>
          <a:off x="3382804" y="2103420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Financial Controller</a:t>
          </a:r>
          <a:endParaRPr lang="en-GB" sz="900" kern="1200" dirty="0"/>
        </a:p>
      </dsp:txBody>
      <dsp:txXfrm>
        <a:off x="3399425" y="2120041"/>
        <a:ext cx="860447" cy="534250"/>
      </dsp:txXfrm>
    </dsp:sp>
    <dsp:sp modelId="{55C612BC-9181-4A63-AD0F-23ADC090B783}">
      <dsp:nvSpPr>
        <dsp:cNvPr id="0" name=""/>
        <dsp:cNvSpPr/>
      </dsp:nvSpPr>
      <dsp:spPr>
        <a:xfrm>
          <a:off x="2737362" y="2836494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840F4AF8-4635-44A1-ADB1-FFD126EF9B4B}">
      <dsp:nvSpPr>
        <dsp:cNvPr id="0" name=""/>
        <dsp:cNvSpPr/>
      </dsp:nvSpPr>
      <dsp:spPr>
        <a:xfrm>
          <a:off x="2836661" y="2930828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Accountant</a:t>
          </a:r>
          <a:endParaRPr lang="en-AU" sz="900" kern="1200" dirty="0"/>
        </a:p>
      </dsp:txBody>
      <dsp:txXfrm>
        <a:off x="2853282" y="2947449"/>
        <a:ext cx="860447" cy="534250"/>
      </dsp:txXfrm>
    </dsp:sp>
    <dsp:sp modelId="{42A3D754-B5BE-44EF-BC50-0B268631AC80}">
      <dsp:nvSpPr>
        <dsp:cNvPr id="0" name=""/>
        <dsp:cNvSpPr/>
      </dsp:nvSpPr>
      <dsp:spPr>
        <a:xfrm>
          <a:off x="3829649" y="2836494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EB92C56A-F1DD-49B8-A7A6-AC3FE35A2464}">
      <dsp:nvSpPr>
        <dsp:cNvPr id="0" name=""/>
        <dsp:cNvSpPr/>
      </dsp:nvSpPr>
      <dsp:spPr>
        <a:xfrm>
          <a:off x="3928948" y="2930828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Projects Officer</a:t>
          </a:r>
          <a:endParaRPr lang="en-AU" sz="900" kern="1200" dirty="0"/>
        </a:p>
      </dsp:txBody>
      <dsp:txXfrm>
        <a:off x="3945569" y="2947449"/>
        <a:ext cx="860447" cy="534250"/>
      </dsp:txXfrm>
    </dsp:sp>
    <dsp:sp modelId="{021950CF-E450-4B0C-A276-4EF84557CBEE}">
      <dsp:nvSpPr>
        <dsp:cNvPr id="0" name=""/>
        <dsp:cNvSpPr/>
      </dsp:nvSpPr>
      <dsp:spPr>
        <a:xfrm>
          <a:off x="5468080" y="2009086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2B632054-C36E-4301-B55F-9F9D9F3E00B9}">
      <dsp:nvSpPr>
        <dsp:cNvPr id="0" name=""/>
        <dsp:cNvSpPr/>
      </dsp:nvSpPr>
      <dsp:spPr>
        <a:xfrm>
          <a:off x="5567378" y="2103420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Marketing Director</a:t>
          </a:r>
          <a:endParaRPr lang="en-GB" sz="900" kern="1200" dirty="0"/>
        </a:p>
      </dsp:txBody>
      <dsp:txXfrm>
        <a:off x="5583999" y="2120041"/>
        <a:ext cx="860447" cy="534250"/>
      </dsp:txXfrm>
    </dsp:sp>
    <dsp:sp modelId="{BA407557-3303-426F-95EE-279D9ADCF7B4}">
      <dsp:nvSpPr>
        <dsp:cNvPr id="0" name=""/>
        <dsp:cNvSpPr/>
      </dsp:nvSpPr>
      <dsp:spPr>
        <a:xfrm>
          <a:off x="4921936" y="2836494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D20B1579-E7FF-4C32-9414-26E0CD41DF48}">
      <dsp:nvSpPr>
        <dsp:cNvPr id="0" name=""/>
        <dsp:cNvSpPr/>
      </dsp:nvSpPr>
      <dsp:spPr>
        <a:xfrm>
          <a:off x="5021235" y="2930828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Sales Manager</a:t>
          </a:r>
          <a:endParaRPr lang="en-AU" sz="900" kern="1200" dirty="0"/>
        </a:p>
      </dsp:txBody>
      <dsp:txXfrm>
        <a:off x="5037856" y="2947449"/>
        <a:ext cx="860447" cy="534250"/>
      </dsp:txXfrm>
    </dsp:sp>
    <dsp:sp modelId="{E4692AA7-B255-4A7C-9908-01473AD3BFF9}">
      <dsp:nvSpPr>
        <dsp:cNvPr id="0" name=""/>
        <dsp:cNvSpPr/>
      </dsp:nvSpPr>
      <dsp:spPr>
        <a:xfrm>
          <a:off x="4921936" y="3663901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F67788DF-4674-4A55-94F3-A260DF4455DD}">
      <dsp:nvSpPr>
        <dsp:cNvPr id="0" name=""/>
        <dsp:cNvSpPr/>
      </dsp:nvSpPr>
      <dsp:spPr>
        <a:xfrm>
          <a:off x="5021235" y="3758235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Customer Service Reps</a:t>
          </a:r>
          <a:endParaRPr lang="en-AU" sz="900" kern="1200" dirty="0"/>
        </a:p>
      </dsp:txBody>
      <dsp:txXfrm>
        <a:off x="5037856" y="3774856"/>
        <a:ext cx="860447" cy="534250"/>
      </dsp:txXfrm>
    </dsp:sp>
    <dsp:sp modelId="{26667E30-F068-42C4-8EF1-F60CBCDA6EA0}">
      <dsp:nvSpPr>
        <dsp:cNvPr id="0" name=""/>
        <dsp:cNvSpPr/>
      </dsp:nvSpPr>
      <dsp:spPr>
        <a:xfrm>
          <a:off x="6014223" y="2836494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F7681D54-02E7-421D-A142-E76B7EE6D86B}">
      <dsp:nvSpPr>
        <dsp:cNvPr id="0" name=""/>
        <dsp:cNvSpPr/>
      </dsp:nvSpPr>
      <dsp:spPr>
        <a:xfrm>
          <a:off x="6113522" y="2930828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Business Development</a:t>
          </a:r>
          <a:endParaRPr lang="en-AU" sz="900" kern="1200" dirty="0"/>
        </a:p>
      </dsp:txBody>
      <dsp:txXfrm>
        <a:off x="6130143" y="2947449"/>
        <a:ext cx="860447" cy="534250"/>
      </dsp:txXfrm>
    </dsp:sp>
    <dsp:sp modelId="{60B278CB-AF5E-4972-966C-21462282883C}">
      <dsp:nvSpPr>
        <dsp:cNvPr id="0" name=""/>
        <dsp:cNvSpPr/>
      </dsp:nvSpPr>
      <dsp:spPr>
        <a:xfrm>
          <a:off x="6560367" y="2009086"/>
          <a:ext cx="893689" cy="56749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A4271A7B-919C-4EBD-A6B2-451AFF130E3A}">
      <dsp:nvSpPr>
        <dsp:cNvPr id="0" name=""/>
        <dsp:cNvSpPr/>
      </dsp:nvSpPr>
      <dsp:spPr>
        <a:xfrm>
          <a:off x="6659666" y="2103420"/>
          <a:ext cx="893689" cy="56749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4290" tIns="34290" rIns="34290" bIns="3429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Executive Assistant</a:t>
          </a:r>
          <a:endParaRPr lang="en-AU" sz="900" kern="1200" dirty="0"/>
        </a:p>
      </dsp:txBody>
      <dsp:txXfrm>
        <a:off x="6676287" y="2120041"/>
        <a:ext cx="860447" cy="53425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dirty="0" smtClean="0"/>
              <a:t>Organisational Chart</a:t>
            </a:r>
            <a:br>
              <a:rPr lang="en-AU" dirty="0" smtClean="0"/>
            </a:b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37430469"/>
              </p:ext>
            </p:extLst>
          </p:nvPr>
        </p:nvGraphicFramePr>
        <p:xfrm>
          <a:off x="2299859" y="1925595"/>
          <a:ext cx="7560000" cy="468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468068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TC103457496[[fn=Parallax]]</Template>
  <TotalTime>137</TotalTime>
  <Words>32</Words>
  <Application>Microsoft Office PowerPoint</Application>
  <PresentationFormat>Widescreen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Parallax</vt:lpstr>
      <vt:lpstr>AGE Research Institute Organisational Chart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 Research Institute Organisational Chart</dc:title>
  <dc:creator>Cara Hemphill</dc:creator>
  <cp:lastModifiedBy>Karen Brouwer</cp:lastModifiedBy>
  <cp:revision>19</cp:revision>
  <dcterms:created xsi:type="dcterms:W3CDTF">2013-05-21T01:30:29Z</dcterms:created>
  <dcterms:modified xsi:type="dcterms:W3CDTF">2014-05-21T06:01:04Z</dcterms:modified>
</cp:coreProperties>
</file>

<file path=docProps/thumbnail.jpeg>
</file>