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>
      <p:cViewPr varScale="1">
        <p:scale>
          <a:sx n="60" d="100"/>
          <a:sy n="60" d="100"/>
        </p:scale>
        <p:origin x="96" y="13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US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297</c:v>
                </c:pt>
                <c:pt idx="1">
                  <c:v>567</c:v>
                </c:pt>
                <c:pt idx="2">
                  <c:v>23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France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57</c:v>
                </c:pt>
                <c:pt idx="1">
                  <c:v>104</c:v>
                </c:pt>
                <c:pt idx="2">
                  <c:v>21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Switzerland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185</c:v>
                </c:pt>
                <c:pt idx="1">
                  <c:v>323</c:v>
                </c:pt>
                <c:pt idx="2">
                  <c:v>59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Germany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148</c:v>
                </c:pt>
                <c:pt idx="1">
                  <c:v>297</c:v>
                </c:pt>
                <c:pt idx="2">
                  <c:v>41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Canada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Sheet1!$F$2:$F$4</c:f>
              <c:numCache>
                <c:formatCode>General</c:formatCode>
                <c:ptCount val="3"/>
                <c:pt idx="0">
                  <c:v>22</c:v>
                </c:pt>
                <c:pt idx="1">
                  <c:v>24</c:v>
                </c:pt>
                <c:pt idx="2">
                  <c:v>10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54662560"/>
        <c:axId val="454664736"/>
      </c:barChart>
      <c:catAx>
        <c:axId val="45466256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54664736"/>
        <c:crosses val="autoZero"/>
        <c:auto val="1"/>
        <c:lblAlgn val="ctr"/>
        <c:lblOffset val="100"/>
        <c:noMultiLvlLbl val="0"/>
      </c:catAx>
      <c:valAx>
        <c:axId val="45466473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5466256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Exports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cat>
            <c:strRef>
              <c:f>Sheet1!$A$2:$A$5</c:f>
              <c:strCache>
                <c:ptCount val="4"/>
                <c:pt idx="0">
                  <c:v>US</c:v>
                </c:pt>
                <c:pt idx="1">
                  <c:v>France</c:v>
                </c:pt>
                <c:pt idx="2">
                  <c:v>Switzerland</c:v>
                </c:pt>
                <c:pt idx="3">
                  <c:v>Germany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297</c:v>
                </c:pt>
                <c:pt idx="1">
                  <c:v>57</c:v>
                </c:pt>
                <c:pt idx="2">
                  <c:v>185</c:v>
                </c:pt>
                <c:pt idx="3">
                  <c:v>148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99008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36431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487657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336998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5855638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552559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513552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9588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332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6795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64821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0011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12406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55298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0772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720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4279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9" r:id="rId1"/>
    <p:sldLayoutId id="2147483730" r:id="rId2"/>
    <p:sldLayoutId id="2147483731" r:id="rId3"/>
    <p:sldLayoutId id="2147483732" r:id="rId4"/>
    <p:sldLayoutId id="2147483733" r:id="rId5"/>
    <p:sldLayoutId id="2147483734" r:id="rId6"/>
    <p:sldLayoutId id="2147483735" r:id="rId7"/>
    <p:sldLayoutId id="2147483736" r:id="rId8"/>
    <p:sldLayoutId id="2147483737" r:id="rId9"/>
    <p:sldLayoutId id="2147483738" r:id="rId10"/>
    <p:sldLayoutId id="2147483739" r:id="rId11"/>
    <p:sldLayoutId id="2147483740" r:id="rId12"/>
    <p:sldLayoutId id="2147483741" r:id="rId13"/>
    <p:sldLayoutId id="2147483742" r:id="rId14"/>
    <p:sldLayoutId id="2147483743" r:id="rId15"/>
    <p:sldLayoutId id="214748374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73883362"/>
              </p:ext>
            </p:extLst>
          </p:nvPr>
        </p:nvGraphicFramePr>
        <p:xfrm>
          <a:off x="2589213" y="2133600"/>
          <a:ext cx="8915400" cy="2865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2950"/>
                <a:gridCol w="742950"/>
                <a:gridCol w="1485900"/>
                <a:gridCol w="1485900"/>
                <a:gridCol w="1485900"/>
                <a:gridCol w="1485900"/>
                <a:gridCol w="1485900"/>
              </a:tblGrid>
              <a:tr h="370840">
                <a:tc gridSpan="6"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First Quarter Sales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US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France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Switzerland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Germany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Canada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Exports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185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148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22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Imports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104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323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24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Domestic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59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19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dirty="0" smtClean="0"/>
                        <a:t>(N)</a:t>
                      </a:r>
                      <a:endParaRPr lang="en-GB" dirty="0" smtClean="0"/>
                    </a:p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03005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</a:t>
            </a:r>
            <a:endParaRPr lang="en-GB" dirty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84108823"/>
              </p:ext>
            </p:extLst>
          </p:nvPr>
        </p:nvGraphicFramePr>
        <p:xfrm>
          <a:off x="2589213" y="2133600"/>
          <a:ext cx="89154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395258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 - Exports</a:t>
            </a:r>
            <a:endParaRPr lang="en-GB" dirty="0"/>
          </a:p>
        </p:txBody>
      </p:sp>
      <p:graphicFrame>
        <p:nvGraphicFramePr>
          <p:cNvPr id="10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50489988"/>
              </p:ext>
            </p:extLst>
          </p:nvPr>
        </p:nvGraphicFramePr>
        <p:xfrm>
          <a:off x="2075866" y="2101516"/>
          <a:ext cx="89154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3561378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Red Orange">
      <a:dk1>
        <a:sysClr val="windowText" lastClr="000000"/>
      </a:dk1>
      <a:lt1>
        <a:sysClr val="window" lastClr="FFFFFF"/>
      </a:lt1>
      <a:dk2>
        <a:srgbClr val="505046"/>
      </a:dk2>
      <a:lt2>
        <a:srgbClr val="EEECE1"/>
      </a:lt2>
      <a:accent1>
        <a:srgbClr val="E84C22"/>
      </a:accent1>
      <a:accent2>
        <a:srgbClr val="FFBD47"/>
      </a:accent2>
      <a:accent3>
        <a:srgbClr val="B64926"/>
      </a:accent3>
      <a:accent4>
        <a:srgbClr val="FF8427"/>
      </a:accent4>
      <a:accent5>
        <a:srgbClr val="CC9900"/>
      </a:accent5>
      <a:accent6>
        <a:srgbClr val="B22600"/>
      </a:accent6>
      <a:hlink>
        <a:srgbClr val="CC9900"/>
      </a:hlink>
      <a:folHlink>
        <a:srgbClr val="666699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39</TotalTime>
  <Words>47</Words>
  <Application>Microsoft Office PowerPoint</Application>
  <PresentationFormat>Widescreen</PresentationFormat>
  <Paragraphs>35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Wisp</vt:lpstr>
      <vt:lpstr>PowerPoint Presentation</vt:lpstr>
      <vt:lpstr>First Quarter Sales</vt:lpstr>
      <vt:lpstr>First Quarter Sales - Exports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Cara Hemphill</dc:creator>
  <cp:lastModifiedBy>Cara Hemphill</cp:lastModifiedBy>
  <cp:revision>6</cp:revision>
  <dcterms:created xsi:type="dcterms:W3CDTF">2013-06-04T01:56:36Z</dcterms:created>
  <dcterms:modified xsi:type="dcterms:W3CDTF">2013-07-05T01:27:52Z</dcterms:modified>
</cp:coreProperties>
</file>

<file path=docProps/thumbnail.jpeg>
</file>