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1" r:id="rId4"/>
    <p:sldId id="258" r:id="rId5"/>
    <p:sldId id="259" r:id="rId6"/>
    <p:sldId id="260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78" d="100"/>
          <a:sy n="78" d="100"/>
        </p:scale>
        <p:origin x="60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964113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15324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3095976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4886983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15421318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474551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911356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787249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40097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0383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95246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566864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51313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019124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544889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0958BBE-8166-4F41-8554-685C36CA9D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814220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BF91B8-56FA-41D8-95C4-14CC473CF56B}" type="datetimeFigureOut">
              <a:rPr lang="en-GB" smtClean="0"/>
              <a:t>18/06/2013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10958BBE-8166-4F41-8554-685C36CA9DCB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0895704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Renewable Energy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543220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What is Renewable Energy?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42236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Why Should We Use Renewable Energy?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782856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Available Renewable Technologies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Wind Power</a:t>
            </a:r>
          </a:p>
          <a:p>
            <a:r>
              <a:rPr lang="en-AU" dirty="0" smtClean="0"/>
              <a:t>Hydropower</a:t>
            </a:r>
          </a:p>
          <a:p>
            <a:r>
              <a:rPr lang="en-AU" dirty="0" smtClean="0"/>
              <a:t>Solar Energy</a:t>
            </a:r>
          </a:p>
          <a:p>
            <a:r>
              <a:rPr lang="en-AU" dirty="0" smtClean="0"/>
              <a:t>Biofuel</a:t>
            </a:r>
          </a:p>
          <a:p>
            <a:r>
              <a:rPr lang="en-AU" dirty="0" smtClean="0"/>
              <a:t>Biomass</a:t>
            </a:r>
          </a:p>
          <a:p>
            <a:r>
              <a:rPr lang="en-AU" dirty="0" smtClean="0"/>
              <a:t>Geothermal Energy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36647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Australian Renewable Energy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759455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Australian States Using Renewable Energy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472451250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Green">
      <a:dk1>
        <a:sysClr val="windowText" lastClr="000000"/>
      </a:dk1>
      <a:lt1>
        <a:sysClr val="window" lastClr="FFFFFF"/>
      </a:lt1>
      <a:dk2>
        <a:srgbClr val="455F51"/>
      </a:dk2>
      <a:lt2>
        <a:srgbClr val="E3DED1"/>
      </a:lt2>
      <a:accent1>
        <a:srgbClr val="549E39"/>
      </a:accent1>
      <a:accent2>
        <a:srgbClr val="8AB833"/>
      </a:accent2>
      <a:accent3>
        <a:srgbClr val="C0CF3A"/>
      </a:accent3>
      <a:accent4>
        <a:srgbClr val="029676"/>
      </a:accent4>
      <a:accent5>
        <a:srgbClr val="4AB5C4"/>
      </a:accent5>
      <a:accent6>
        <a:srgbClr val="0989B1"/>
      </a:accent6>
      <a:hlink>
        <a:srgbClr val="6B9F25"/>
      </a:hlink>
      <a:folHlink>
        <a:srgbClr val="BA6906"/>
      </a:folHlink>
    </a:clrScheme>
    <a:fontScheme name="Georgia">
      <a:majorFont>
        <a:latin typeface="Georgia" panose="02040502050405020303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eorgia" panose="02040502050405020303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77</TotalTime>
  <Words>34</Words>
  <Application>Microsoft Office PowerPoint</Application>
  <PresentationFormat>Widescreen</PresentationFormat>
  <Paragraphs>12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Georgia</vt:lpstr>
      <vt:lpstr>Wingdings 3</vt:lpstr>
      <vt:lpstr>Wisp</vt:lpstr>
      <vt:lpstr>Renewable Energy</vt:lpstr>
      <vt:lpstr>What is Renewable Energy?</vt:lpstr>
      <vt:lpstr>Why Should We Use Renewable Energy?</vt:lpstr>
      <vt:lpstr>Available Renewable Technologies</vt:lpstr>
      <vt:lpstr>Australian Renewable Energy</vt:lpstr>
      <vt:lpstr>Australian States Using Renewable Energy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Renewable Energy</dc:title>
  <dc:creator>Cara Hemphill</dc:creator>
  <cp:lastModifiedBy>Cara Hemphill</cp:lastModifiedBy>
  <cp:revision>8</cp:revision>
  <dcterms:created xsi:type="dcterms:W3CDTF">2013-06-07T02:44:22Z</dcterms:created>
  <dcterms:modified xsi:type="dcterms:W3CDTF">2013-06-18T02:04:26Z</dcterms:modified>
</cp:coreProperties>
</file>

<file path=docProps/thumbnail.jpeg>
</file>